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87" r:id="rId1"/>
  </p:sldMasterIdLst>
  <p:sldIdLst>
    <p:sldId id="636" r:id="rId2"/>
    <p:sldId id="644" r:id="rId3"/>
    <p:sldId id="745" r:id="rId4"/>
    <p:sldId id="677" r:id="rId5"/>
    <p:sldId id="746" r:id="rId6"/>
    <p:sldId id="747" r:id="rId7"/>
    <p:sldId id="676" r:id="rId8"/>
    <p:sldId id="738" r:id="rId9"/>
    <p:sldId id="690" r:id="rId10"/>
    <p:sldId id="749" r:id="rId11"/>
    <p:sldId id="750" r:id="rId12"/>
    <p:sldId id="751" r:id="rId13"/>
    <p:sldId id="752" r:id="rId14"/>
    <p:sldId id="753" r:id="rId15"/>
    <p:sldId id="754" r:id="rId16"/>
    <p:sldId id="755" r:id="rId17"/>
    <p:sldId id="740" r:id="rId18"/>
    <p:sldId id="756" r:id="rId19"/>
    <p:sldId id="757" r:id="rId20"/>
    <p:sldId id="748" r:id="rId21"/>
    <p:sldId id="741" r:id="rId22"/>
    <p:sldId id="706" r:id="rId23"/>
    <p:sldId id="758" r:id="rId2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AD8C0F7-7770-4233-842F-496D4703502B}" v="551" dt="2024-01-27T17:11:49.56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5" d="100"/>
          <a:sy n="65" d="100"/>
        </p:scale>
        <p:origin x="144"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 Id="rId30"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Ed Godfrey" userId="61aa7c48ee0e3db0" providerId="LiveId" clId="{CAD8C0F7-7770-4233-842F-496D4703502B}"/>
    <pc:docChg chg="custSel addSld delSld modSld sldOrd">
      <pc:chgData name="Ed Godfrey" userId="61aa7c48ee0e3db0" providerId="LiveId" clId="{CAD8C0F7-7770-4233-842F-496D4703502B}" dt="2024-01-27T17:11:49.559" v="1247"/>
      <pc:docMkLst>
        <pc:docMk/>
      </pc:docMkLst>
      <pc:sldChg chg="modSp mod">
        <pc:chgData name="Ed Godfrey" userId="61aa7c48ee0e3db0" providerId="LiveId" clId="{CAD8C0F7-7770-4233-842F-496D4703502B}" dt="2024-01-27T16:25:51.091" v="13" actId="20577"/>
        <pc:sldMkLst>
          <pc:docMk/>
          <pc:sldMk cId="286626818" sldId="636"/>
        </pc:sldMkLst>
        <pc:spChg chg="mod">
          <ac:chgData name="Ed Godfrey" userId="61aa7c48ee0e3db0" providerId="LiveId" clId="{CAD8C0F7-7770-4233-842F-496D4703502B}" dt="2024-01-27T16:25:48.162" v="11" actId="20577"/>
          <ac:spMkLst>
            <pc:docMk/>
            <pc:sldMk cId="286626818" sldId="636"/>
            <ac:spMk id="3" creationId="{1206BF46-F60A-B583-BE9A-98813DA83DD6}"/>
          </ac:spMkLst>
        </pc:spChg>
        <pc:spChg chg="mod">
          <ac:chgData name="Ed Godfrey" userId="61aa7c48ee0e3db0" providerId="LiveId" clId="{CAD8C0F7-7770-4233-842F-496D4703502B}" dt="2024-01-27T16:25:51.091" v="13" actId="20577"/>
          <ac:spMkLst>
            <pc:docMk/>
            <pc:sldMk cId="286626818" sldId="636"/>
            <ac:spMk id="4" creationId="{E81091B1-FFCB-0593-6511-1E1CB61C648D}"/>
          </ac:spMkLst>
        </pc:spChg>
      </pc:sldChg>
      <pc:sldChg chg="modSp mod">
        <pc:chgData name="Ed Godfrey" userId="61aa7c48ee0e3db0" providerId="LiveId" clId="{CAD8C0F7-7770-4233-842F-496D4703502B}" dt="2024-01-27T16:26:45.915" v="19" actId="20577"/>
        <pc:sldMkLst>
          <pc:docMk/>
          <pc:sldMk cId="2558235489" sldId="644"/>
        </pc:sldMkLst>
        <pc:spChg chg="mod">
          <ac:chgData name="Ed Godfrey" userId="61aa7c48ee0e3db0" providerId="LiveId" clId="{CAD8C0F7-7770-4233-842F-496D4703502B}" dt="2024-01-27T16:26:45.915" v="19" actId="20577"/>
          <ac:spMkLst>
            <pc:docMk/>
            <pc:sldMk cId="2558235489" sldId="644"/>
            <ac:spMk id="3" creationId="{9E3293C3-2021-04F5-B3B2-149081BCD341}"/>
          </ac:spMkLst>
        </pc:spChg>
      </pc:sldChg>
      <pc:sldChg chg="modSp modAnim">
        <pc:chgData name="Ed Godfrey" userId="61aa7c48ee0e3db0" providerId="LiveId" clId="{CAD8C0F7-7770-4233-842F-496D4703502B}" dt="2024-01-27T17:05:59.614" v="1136" actId="20577"/>
        <pc:sldMkLst>
          <pc:docMk/>
          <pc:sldMk cId="487512291" sldId="676"/>
        </pc:sldMkLst>
        <pc:spChg chg="mod">
          <ac:chgData name="Ed Godfrey" userId="61aa7c48ee0e3db0" providerId="LiveId" clId="{CAD8C0F7-7770-4233-842F-496D4703502B}" dt="2024-01-27T16:45:52.993" v="536" actId="20577"/>
          <ac:spMkLst>
            <pc:docMk/>
            <pc:sldMk cId="487512291" sldId="676"/>
            <ac:spMk id="3" creationId="{9E3293C3-2021-04F5-B3B2-149081BCD341}"/>
          </ac:spMkLst>
        </pc:spChg>
        <pc:spChg chg="mod">
          <ac:chgData name="Ed Godfrey" userId="61aa7c48ee0e3db0" providerId="LiveId" clId="{CAD8C0F7-7770-4233-842F-496D4703502B}" dt="2024-01-27T17:05:59.614" v="1136" actId="20577"/>
          <ac:spMkLst>
            <pc:docMk/>
            <pc:sldMk cId="487512291" sldId="676"/>
            <ac:spMk id="6" creationId="{27341E30-1523-0531-D0E1-7D6824619EE0}"/>
          </ac:spMkLst>
        </pc:spChg>
      </pc:sldChg>
      <pc:sldChg chg="modSp mod ord">
        <pc:chgData name="Ed Godfrey" userId="61aa7c48ee0e3db0" providerId="LiveId" clId="{CAD8C0F7-7770-4233-842F-496D4703502B}" dt="2024-01-27T16:28:03.065" v="51" actId="20577"/>
        <pc:sldMkLst>
          <pc:docMk/>
          <pc:sldMk cId="3095539098" sldId="677"/>
        </pc:sldMkLst>
        <pc:spChg chg="mod">
          <ac:chgData name="Ed Godfrey" userId="61aa7c48ee0e3db0" providerId="LiveId" clId="{CAD8C0F7-7770-4233-842F-496D4703502B}" dt="2024-01-27T16:27:56.215" v="38" actId="255"/>
          <ac:spMkLst>
            <pc:docMk/>
            <pc:sldMk cId="3095539098" sldId="677"/>
            <ac:spMk id="3" creationId="{9E3293C3-2021-04F5-B3B2-149081BCD341}"/>
          </ac:spMkLst>
        </pc:spChg>
        <pc:spChg chg="mod">
          <ac:chgData name="Ed Godfrey" userId="61aa7c48ee0e3db0" providerId="LiveId" clId="{CAD8C0F7-7770-4233-842F-496D4703502B}" dt="2024-01-27T16:28:03.065" v="51" actId="20577"/>
          <ac:spMkLst>
            <pc:docMk/>
            <pc:sldMk cId="3095539098" sldId="677"/>
            <ac:spMk id="6" creationId="{27341E30-1523-0531-D0E1-7D6824619EE0}"/>
          </ac:spMkLst>
        </pc:spChg>
      </pc:sldChg>
      <pc:sldChg chg="modSp mod ord">
        <pc:chgData name="Ed Godfrey" userId="61aa7c48ee0e3db0" providerId="LiveId" clId="{CAD8C0F7-7770-4233-842F-496D4703502B}" dt="2024-01-27T16:51:52.638" v="638" actId="20577"/>
        <pc:sldMkLst>
          <pc:docMk/>
          <pc:sldMk cId="807330032" sldId="690"/>
        </pc:sldMkLst>
        <pc:spChg chg="mod">
          <ac:chgData name="Ed Godfrey" userId="61aa7c48ee0e3db0" providerId="LiveId" clId="{CAD8C0F7-7770-4233-842F-496D4703502B}" dt="2024-01-27T16:51:52.638" v="638" actId="20577"/>
          <ac:spMkLst>
            <pc:docMk/>
            <pc:sldMk cId="807330032" sldId="690"/>
            <ac:spMk id="3" creationId="{9E3293C3-2021-04F5-B3B2-149081BCD341}"/>
          </ac:spMkLst>
        </pc:spChg>
        <pc:spChg chg="mod">
          <ac:chgData name="Ed Godfrey" userId="61aa7c48ee0e3db0" providerId="LiveId" clId="{CAD8C0F7-7770-4233-842F-496D4703502B}" dt="2024-01-27T16:51:49.038" v="637" actId="20577"/>
          <ac:spMkLst>
            <pc:docMk/>
            <pc:sldMk cId="807330032" sldId="690"/>
            <ac:spMk id="6" creationId="{27341E30-1523-0531-D0E1-7D6824619EE0}"/>
          </ac:spMkLst>
        </pc:spChg>
      </pc:sldChg>
      <pc:sldChg chg="modSp mod">
        <pc:chgData name="Ed Godfrey" userId="61aa7c48ee0e3db0" providerId="LiveId" clId="{CAD8C0F7-7770-4233-842F-496D4703502B}" dt="2024-01-27T17:11:17.268" v="1242" actId="20577"/>
        <pc:sldMkLst>
          <pc:docMk/>
          <pc:sldMk cId="595936627" sldId="706"/>
        </pc:sldMkLst>
        <pc:spChg chg="mod">
          <ac:chgData name="Ed Godfrey" userId="61aa7c48ee0e3db0" providerId="LiveId" clId="{CAD8C0F7-7770-4233-842F-496D4703502B}" dt="2024-01-27T17:11:06.078" v="1217" actId="255"/>
          <ac:spMkLst>
            <pc:docMk/>
            <pc:sldMk cId="595936627" sldId="706"/>
            <ac:spMk id="3" creationId="{9E3293C3-2021-04F5-B3B2-149081BCD341}"/>
          </ac:spMkLst>
        </pc:spChg>
        <pc:spChg chg="mod">
          <ac:chgData name="Ed Godfrey" userId="61aa7c48ee0e3db0" providerId="LiveId" clId="{CAD8C0F7-7770-4233-842F-496D4703502B}" dt="2024-01-27T17:11:17.268" v="1242" actId="20577"/>
          <ac:spMkLst>
            <pc:docMk/>
            <pc:sldMk cId="595936627" sldId="706"/>
            <ac:spMk id="6" creationId="{27341E30-1523-0531-D0E1-7D6824619EE0}"/>
          </ac:spMkLst>
        </pc:spChg>
      </pc:sldChg>
      <pc:sldChg chg="del">
        <pc:chgData name="Ed Godfrey" userId="61aa7c48ee0e3db0" providerId="LiveId" clId="{CAD8C0F7-7770-4233-842F-496D4703502B}" dt="2024-01-27T17:11:39.874" v="1243" actId="47"/>
        <pc:sldMkLst>
          <pc:docMk/>
          <pc:sldMk cId="3665615525" sldId="727"/>
        </pc:sldMkLst>
      </pc:sldChg>
      <pc:sldChg chg="del">
        <pc:chgData name="Ed Godfrey" userId="61aa7c48ee0e3db0" providerId="LiveId" clId="{CAD8C0F7-7770-4233-842F-496D4703502B}" dt="2024-01-27T17:11:40.658" v="1245" actId="47"/>
        <pc:sldMkLst>
          <pc:docMk/>
          <pc:sldMk cId="2122287012" sldId="728"/>
        </pc:sldMkLst>
      </pc:sldChg>
      <pc:sldChg chg="modSp mod modAnim">
        <pc:chgData name="Ed Godfrey" userId="61aa7c48ee0e3db0" providerId="LiveId" clId="{CAD8C0F7-7770-4233-842F-496D4703502B}" dt="2024-01-27T16:50:57.965" v="611"/>
        <pc:sldMkLst>
          <pc:docMk/>
          <pc:sldMk cId="3364995807" sldId="738"/>
        </pc:sldMkLst>
        <pc:spChg chg="mod">
          <ac:chgData name="Ed Godfrey" userId="61aa7c48ee0e3db0" providerId="LiveId" clId="{CAD8C0F7-7770-4233-842F-496D4703502B}" dt="2024-01-27T16:50:33.840" v="604" actId="14"/>
          <ac:spMkLst>
            <pc:docMk/>
            <pc:sldMk cId="3364995807" sldId="738"/>
            <ac:spMk id="3" creationId="{9E3293C3-2021-04F5-B3B2-149081BCD341}"/>
          </ac:spMkLst>
        </pc:spChg>
        <pc:spChg chg="mod">
          <ac:chgData name="Ed Godfrey" userId="61aa7c48ee0e3db0" providerId="LiveId" clId="{CAD8C0F7-7770-4233-842F-496D4703502B}" dt="2024-01-27T16:43:10.378" v="507" actId="255"/>
          <ac:spMkLst>
            <pc:docMk/>
            <pc:sldMk cId="3364995807" sldId="738"/>
            <ac:spMk id="6" creationId="{27341E30-1523-0531-D0E1-7D6824619EE0}"/>
          </ac:spMkLst>
        </pc:spChg>
      </pc:sldChg>
      <pc:sldChg chg="del">
        <pc:chgData name="Ed Godfrey" userId="61aa7c48ee0e3db0" providerId="LiveId" clId="{CAD8C0F7-7770-4233-842F-496D4703502B}" dt="2024-01-27T17:06:45.477" v="1137" actId="47"/>
        <pc:sldMkLst>
          <pc:docMk/>
          <pc:sldMk cId="1245744163" sldId="739"/>
        </pc:sldMkLst>
      </pc:sldChg>
      <pc:sldChg chg="modSp ord">
        <pc:chgData name="Ed Godfrey" userId="61aa7c48ee0e3db0" providerId="LiveId" clId="{CAD8C0F7-7770-4233-842F-496D4703502B}" dt="2024-01-27T17:00:47.801" v="918" actId="20577"/>
        <pc:sldMkLst>
          <pc:docMk/>
          <pc:sldMk cId="2696145667" sldId="740"/>
        </pc:sldMkLst>
        <pc:spChg chg="mod">
          <ac:chgData name="Ed Godfrey" userId="61aa7c48ee0e3db0" providerId="LiveId" clId="{CAD8C0F7-7770-4233-842F-496D4703502B}" dt="2024-01-27T17:00:32.940" v="897" actId="255"/>
          <ac:spMkLst>
            <pc:docMk/>
            <pc:sldMk cId="2696145667" sldId="740"/>
            <ac:spMk id="3" creationId="{9E3293C3-2021-04F5-B3B2-149081BCD341}"/>
          </ac:spMkLst>
        </pc:spChg>
        <pc:spChg chg="mod">
          <ac:chgData name="Ed Godfrey" userId="61aa7c48ee0e3db0" providerId="LiveId" clId="{CAD8C0F7-7770-4233-842F-496D4703502B}" dt="2024-01-27T17:00:47.801" v="918" actId="20577"/>
          <ac:spMkLst>
            <pc:docMk/>
            <pc:sldMk cId="2696145667" sldId="740"/>
            <ac:spMk id="6" creationId="{27341E30-1523-0531-D0E1-7D6824619EE0}"/>
          </ac:spMkLst>
        </pc:spChg>
      </pc:sldChg>
      <pc:sldChg chg="modSp mod modAnim">
        <pc:chgData name="Ed Godfrey" userId="61aa7c48ee0e3db0" providerId="LiveId" clId="{CAD8C0F7-7770-4233-842F-496D4703502B}" dt="2024-01-27T17:09:54.268" v="1212" actId="20577"/>
        <pc:sldMkLst>
          <pc:docMk/>
          <pc:sldMk cId="4011768122" sldId="741"/>
        </pc:sldMkLst>
        <pc:spChg chg="mod">
          <ac:chgData name="Ed Godfrey" userId="61aa7c48ee0e3db0" providerId="LiveId" clId="{CAD8C0F7-7770-4233-842F-496D4703502B}" dt="2024-01-27T17:09:05.771" v="1191" actId="5793"/>
          <ac:spMkLst>
            <pc:docMk/>
            <pc:sldMk cId="4011768122" sldId="741"/>
            <ac:spMk id="3" creationId="{9E3293C3-2021-04F5-B3B2-149081BCD341}"/>
          </ac:spMkLst>
        </pc:spChg>
        <pc:spChg chg="mod">
          <ac:chgData name="Ed Godfrey" userId="61aa7c48ee0e3db0" providerId="LiveId" clId="{CAD8C0F7-7770-4233-842F-496D4703502B}" dt="2024-01-27T17:09:54.268" v="1212" actId="20577"/>
          <ac:spMkLst>
            <pc:docMk/>
            <pc:sldMk cId="4011768122" sldId="741"/>
            <ac:spMk id="6" creationId="{27341E30-1523-0531-D0E1-7D6824619EE0}"/>
          </ac:spMkLst>
        </pc:spChg>
      </pc:sldChg>
      <pc:sldChg chg="del">
        <pc:chgData name="Ed Godfrey" userId="61aa7c48ee0e3db0" providerId="LiveId" clId="{CAD8C0F7-7770-4233-842F-496D4703502B}" dt="2024-01-27T17:10:52.890" v="1213" actId="47"/>
        <pc:sldMkLst>
          <pc:docMk/>
          <pc:sldMk cId="3213756293" sldId="742"/>
        </pc:sldMkLst>
      </pc:sldChg>
      <pc:sldChg chg="del">
        <pc:chgData name="Ed Godfrey" userId="61aa7c48ee0e3db0" providerId="LiveId" clId="{CAD8C0F7-7770-4233-842F-496D4703502B}" dt="2024-01-27T17:11:40.287" v="1244" actId="47"/>
        <pc:sldMkLst>
          <pc:docMk/>
          <pc:sldMk cId="1808058408" sldId="743"/>
        </pc:sldMkLst>
      </pc:sldChg>
      <pc:sldChg chg="del">
        <pc:chgData name="Ed Godfrey" userId="61aa7c48ee0e3db0" providerId="LiveId" clId="{CAD8C0F7-7770-4233-842F-496D4703502B}" dt="2024-01-27T17:11:41.290" v="1246" actId="47"/>
        <pc:sldMkLst>
          <pc:docMk/>
          <pc:sldMk cId="1288035539" sldId="744"/>
        </pc:sldMkLst>
      </pc:sldChg>
      <pc:sldChg chg="modSp add mod">
        <pc:chgData name="Ed Godfrey" userId="61aa7c48ee0e3db0" providerId="LiveId" clId="{CAD8C0F7-7770-4233-842F-496D4703502B}" dt="2024-01-27T16:27:02.203" v="32" actId="6549"/>
        <pc:sldMkLst>
          <pc:docMk/>
          <pc:sldMk cId="2720067585" sldId="745"/>
        </pc:sldMkLst>
        <pc:spChg chg="mod">
          <ac:chgData name="Ed Godfrey" userId="61aa7c48ee0e3db0" providerId="LiveId" clId="{CAD8C0F7-7770-4233-842F-496D4703502B}" dt="2024-01-27T16:27:02.203" v="32" actId="6549"/>
          <ac:spMkLst>
            <pc:docMk/>
            <pc:sldMk cId="2720067585" sldId="745"/>
            <ac:spMk id="3" creationId="{9E3293C3-2021-04F5-B3B2-149081BCD341}"/>
          </ac:spMkLst>
        </pc:spChg>
        <pc:spChg chg="mod">
          <ac:chgData name="Ed Godfrey" userId="61aa7c48ee0e3db0" providerId="LiveId" clId="{CAD8C0F7-7770-4233-842F-496D4703502B}" dt="2024-01-27T16:26:57.707" v="31" actId="20577"/>
          <ac:spMkLst>
            <pc:docMk/>
            <pc:sldMk cId="2720067585" sldId="745"/>
            <ac:spMk id="6" creationId="{27341E30-1523-0531-D0E1-7D6824619EE0}"/>
          </ac:spMkLst>
        </pc:spChg>
      </pc:sldChg>
      <pc:sldChg chg="modSp add mod modAnim">
        <pc:chgData name="Ed Godfrey" userId="61aa7c48ee0e3db0" providerId="LiveId" clId="{CAD8C0F7-7770-4233-842F-496D4703502B}" dt="2024-01-27T16:30:23.909" v="215"/>
        <pc:sldMkLst>
          <pc:docMk/>
          <pc:sldMk cId="422389740" sldId="746"/>
        </pc:sldMkLst>
        <pc:spChg chg="mod">
          <ac:chgData name="Ed Godfrey" userId="61aa7c48ee0e3db0" providerId="LiveId" clId="{CAD8C0F7-7770-4233-842F-496D4703502B}" dt="2024-01-27T16:29:47.409" v="197" actId="20577"/>
          <ac:spMkLst>
            <pc:docMk/>
            <pc:sldMk cId="422389740" sldId="746"/>
            <ac:spMk id="3" creationId="{9E3293C3-2021-04F5-B3B2-149081BCD341}"/>
          </ac:spMkLst>
        </pc:spChg>
        <pc:spChg chg="mod">
          <ac:chgData name="Ed Godfrey" userId="61aa7c48ee0e3db0" providerId="LiveId" clId="{CAD8C0F7-7770-4233-842F-496D4703502B}" dt="2024-01-27T16:28:40.850" v="67" actId="20577"/>
          <ac:spMkLst>
            <pc:docMk/>
            <pc:sldMk cId="422389740" sldId="746"/>
            <ac:spMk id="6" creationId="{27341E30-1523-0531-D0E1-7D6824619EE0}"/>
          </ac:spMkLst>
        </pc:spChg>
      </pc:sldChg>
      <pc:sldChg chg="modSp add mod modAnim">
        <pc:chgData name="Ed Godfrey" userId="61aa7c48ee0e3db0" providerId="LiveId" clId="{CAD8C0F7-7770-4233-842F-496D4703502B}" dt="2024-01-27T16:34:49.627" v="357" actId="255"/>
        <pc:sldMkLst>
          <pc:docMk/>
          <pc:sldMk cId="1330931478" sldId="747"/>
        </pc:sldMkLst>
        <pc:spChg chg="mod">
          <ac:chgData name="Ed Godfrey" userId="61aa7c48ee0e3db0" providerId="LiveId" clId="{CAD8C0F7-7770-4233-842F-496D4703502B}" dt="2024-01-27T16:34:07.671" v="342" actId="255"/>
          <ac:spMkLst>
            <pc:docMk/>
            <pc:sldMk cId="1330931478" sldId="747"/>
            <ac:spMk id="3" creationId="{9E3293C3-2021-04F5-B3B2-149081BCD341}"/>
          </ac:spMkLst>
        </pc:spChg>
        <pc:spChg chg="mod">
          <ac:chgData name="Ed Godfrey" userId="61aa7c48ee0e3db0" providerId="LiveId" clId="{CAD8C0F7-7770-4233-842F-496D4703502B}" dt="2024-01-27T16:34:49.627" v="357" actId="255"/>
          <ac:spMkLst>
            <pc:docMk/>
            <pc:sldMk cId="1330931478" sldId="747"/>
            <ac:spMk id="6" creationId="{27341E30-1523-0531-D0E1-7D6824619EE0}"/>
          </ac:spMkLst>
        </pc:spChg>
      </pc:sldChg>
      <pc:sldChg chg="modSp add ord modAnim">
        <pc:chgData name="Ed Godfrey" userId="61aa7c48ee0e3db0" providerId="LiveId" clId="{CAD8C0F7-7770-4233-842F-496D4703502B}" dt="2024-01-27T17:05:42.439" v="1132" actId="20577"/>
        <pc:sldMkLst>
          <pc:docMk/>
          <pc:sldMk cId="810279279" sldId="748"/>
        </pc:sldMkLst>
        <pc:spChg chg="mod">
          <ac:chgData name="Ed Godfrey" userId="61aa7c48ee0e3db0" providerId="LiveId" clId="{CAD8C0F7-7770-4233-842F-496D4703502B}" dt="2024-01-27T17:05:11.906" v="1125" actId="255"/>
          <ac:spMkLst>
            <pc:docMk/>
            <pc:sldMk cId="810279279" sldId="748"/>
            <ac:spMk id="3" creationId="{9E3293C3-2021-04F5-B3B2-149081BCD341}"/>
          </ac:spMkLst>
        </pc:spChg>
        <pc:spChg chg="mod">
          <ac:chgData name="Ed Godfrey" userId="61aa7c48ee0e3db0" providerId="LiveId" clId="{CAD8C0F7-7770-4233-842F-496D4703502B}" dt="2024-01-27T17:05:42.439" v="1132" actId="20577"/>
          <ac:spMkLst>
            <pc:docMk/>
            <pc:sldMk cId="810279279" sldId="748"/>
            <ac:spMk id="6" creationId="{27341E30-1523-0531-D0E1-7D6824619EE0}"/>
          </ac:spMkLst>
        </pc:spChg>
      </pc:sldChg>
      <pc:sldChg chg="modSp add mod">
        <pc:chgData name="Ed Godfrey" userId="61aa7c48ee0e3db0" providerId="LiveId" clId="{CAD8C0F7-7770-4233-842F-496D4703502B}" dt="2024-01-27T16:52:36.958" v="662" actId="20577"/>
        <pc:sldMkLst>
          <pc:docMk/>
          <pc:sldMk cId="3953251861" sldId="749"/>
        </pc:sldMkLst>
        <pc:spChg chg="mod">
          <ac:chgData name="Ed Godfrey" userId="61aa7c48ee0e3db0" providerId="LiveId" clId="{CAD8C0F7-7770-4233-842F-496D4703502B}" dt="2024-01-27T16:52:30.404" v="643" actId="113"/>
          <ac:spMkLst>
            <pc:docMk/>
            <pc:sldMk cId="3953251861" sldId="749"/>
            <ac:spMk id="3" creationId="{9E3293C3-2021-04F5-B3B2-149081BCD341}"/>
          </ac:spMkLst>
        </pc:spChg>
        <pc:spChg chg="mod">
          <ac:chgData name="Ed Godfrey" userId="61aa7c48ee0e3db0" providerId="LiveId" clId="{CAD8C0F7-7770-4233-842F-496D4703502B}" dt="2024-01-27T16:52:36.958" v="662" actId="20577"/>
          <ac:spMkLst>
            <pc:docMk/>
            <pc:sldMk cId="3953251861" sldId="749"/>
            <ac:spMk id="6" creationId="{27341E30-1523-0531-D0E1-7D6824619EE0}"/>
          </ac:spMkLst>
        </pc:spChg>
      </pc:sldChg>
      <pc:sldChg chg="modSp add mod">
        <pc:chgData name="Ed Godfrey" userId="61aa7c48ee0e3db0" providerId="LiveId" clId="{CAD8C0F7-7770-4233-842F-496D4703502B}" dt="2024-01-27T16:53:13.749" v="682" actId="20577"/>
        <pc:sldMkLst>
          <pc:docMk/>
          <pc:sldMk cId="2966211038" sldId="750"/>
        </pc:sldMkLst>
        <pc:spChg chg="mod">
          <ac:chgData name="Ed Godfrey" userId="61aa7c48ee0e3db0" providerId="LiveId" clId="{CAD8C0F7-7770-4233-842F-496D4703502B}" dt="2024-01-27T16:53:08.326" v="667" actId="113"/>
          <ac:spMkLst>
            <pc:docMk/>
            <pc:sldMk cId="2966211038" sldId="750"/>
            <ac:spMk id="3" creationId="{9E3293C3-2021-04F5-B3B2-149081BCD341}"/>
          </ac:spMkLst>
        </pc:spChg>
        <pc:spChg chg="mod">
          <ac:chgData name="Ed Godfrey" userId="61aa7c48ee0e3db0" providerId="LiveId" clId="{CAD8C0F7-7770-4233-842F-496D4703502B}" dt="2024-01-27T16:53:13.749" v="682" actId="20577"/>
          <ac:spMkLst>
            <pc:docMk/>
            <pc:sldMk cId="2966211038" sldId="750"/>
            <ac:spMk id="6" creationId="{27341E30-1523-0531-D0E1-7D6824619EE0}"/>
          </ac:spMkLst>
        </pc:spChg>
      </pc:sldChg>
      <pc:sldChg chg="modSp add modAnim">
        <pc:chgData name="Ed Godfrey" userId="61aa7c48ee0e3db0" providerId="LiveId" clId="{CAD8C0F7-7770-4233-842F-496D4703502B}" dt="2024-01-27T16:55:06.832" v="780"/>
        <pc:sldMkLst>
          <pc:docMk/>
          <pc:sldMk cId="3045684763" sldId="751"/>
        </pc:sldMkLst>
        <pc:spChg chg="mod">
          <ac:chgData name="Ed Godfrey" userId="61aa7c48ee0e3db0" providerId="LiveId" clId="{CAD8C0F7-7770-4233-842F-496D4703502B}" dt="2024-01-27T16:54:53.927" v="779" actId="6549"/>
          <ac:spMkLst>
            <pc:docMk/>
            <pc:sldMk cId="3045684763" sldId="751"/>
            <ac:spMk id="3" creationId="{9E3293C3-2021-04F5-B3B2-149081BCD341}"/>
          </ac:spMkLst>
        </pc:spChg>
      </pc:sldChg>
      <pc:sldChg chg="modSp add mod">
        <pc:chgData name="Ed Godfrey" userId="61aa7c48ee0e3db0" providerId="LiveId" clId="{CAD8C0F7-7770-4233-842F-496D4703502B}" dt="2024-01-27T16:56:23.275" v="803" actId="20577"/>
        <pc:sldMkLst>
          <pc:docMk/>
          <pc:sldMk cId="270516573" sldId="752"/>
        </pc:sldMkLst>
        <pc:spChg chg="mod">
          <ac:chgData name="Ed Godfrey" userId="61aa7c48ee0e3db0" providerId="LiveId" clId="{CAD8C0F7-7770-4233-842F-496D4703502B}" dt="2024-01-27T16:56:16.982" v="786" actId="255"/>
          <ac:spMkLst>
            <pc:docMk/>
            <pc:sldMk cId="270516573" sldId="752"/>
            <ac:spMk id="3" creationId="{9E3293C3-2021-04F5-B3B2-149081BCD341}"/>
          </ac:spMkLst>
        </pc:spChg>
        <pc:spChg chg="mod">
          <ac:chgData name="Ed Godfrey" userId="61aa7c48ee0e3db0" providerId="LiveId" clId="{CAD8C0F7-7770-4233-842F-496D4703502B}" dt="2024-01-27T16:56:23.275" v="803" actId="20577"/>
          <ac:spMkLst>
            <pc:docMk/>
            <pc:sldMk cId="270516573" sldId="752"/>
            <ac:spMk id="6" creationId="{27341E30-1523-0531-D0E1-7D6824619EE0}"/>
          </ac:spMkLst>
        </pc:spChg>
      </pc:sldChg>
      <pc:sldChg chg="modSp add mod">
        <pc:chgData name="Ed Godfrey" userId="61aa7c48ee0e3db0" providerId="LiveId" clId="{CAD8C0F7-7770-4233-842F-496D4703502B}" dt="2024-01-27T16:56:53.724" v="822" actId="20577"/>
        <pc:sldMkLst>
          <pc:docMk/>
          <pc:sldMk cId="1554819875" sldId="753"/>
        </pc:sldMkLst>
        <pc:spChg chg="mod">
          <ac:chgData name="Ed Godfrey" userId="61aa7c48ee0e3db0" providerId="LiveId" clId="{CAD8C0F7-7770-4233-842F-496D4703502B}" dt="2024-01-27T16:56:42.186" v="808" actId="255"/>
          <ac:spMkLst>
            <pc:docMk/>
            <pc:sldMk cId="1554819875" sldId="753"/>
            <ac:spMk id="3" creationId="{9E3293C3-2021-04F5-B3B2-149081BCD341}"/>
          </ac:spMkLst>
        </pc:spChg>
        <pc:spChg chg="mod">
          <ac:chgData name="Ed Godfrey" userId="61aa7c48ee0e3db0" providerId="LiveId" clId="{CAD8C0F7-7770-4233-842F-496D4703502B}" dt="2024-01-27T16:56:53.724" v="822" actId="20577"/>
          <ac:spMkLst>
            <pc:docMk/>
            <pc:sldMk cId="1554819875" sldId="753"/>
            <ac:spMk id="6" creationId="{27341E30-1523-0531-D0E1-7D6824619EE0}"/>
          </ac:spMkLst>
        </pc:spChg>
      </pc:sldChg>
      <pc:sldChg chg="modSp add mod">
        <pc:chgData name="Ed Godfrey" userId="61aa7c48ee0e3db0" providerId="LiveId" clId="{CAD8C0F7-7770-4233-842F-496D4703502B}" dt="2024-01-27T16:57:24.244" v="837" actId="20577"/>
        <pc:sldMkLst>
          <pc:docMk/>
          <pc:sldMk cId="1449935048" sldId="754"/>
        </pc:sldMkLst>
        <pc:spChg chg="mod">
          <ac:chgData name="Ed Godfrey" userId="61aa7c48ee0e3db0" providerId="LiveId" clId="{CAD8C0F7-7770-4233-842F-496D4703502B}" dt="2024-01-27T16:57:14.376" v="827" actId="113"/>
          <ac:spMkLst>
            <pc:docMk/>
            <pc:sldMk cId="1449935048" sldId="754"/>
            <ac:spMk id="3" creationId="{9E3293C3-2021-04F5-B3B2-149081BCD341}"/>
          </ac:spMkLst>
        </pc:spChg>
        <pc:spChg chg="mod">
          <ac:chgData name="Ed Godfrey" userId="61aa7c48ee0e3db0" providerId="LiveId" clId="{CAD8C0F7-7770-4233-842F-496D4703502B}" dt="2024-01-27T16:57:24.244" v="837" actId="20577"/>
          <ac:spMkLst>
            <pc:docMk/>
            <pc:sldMk cId="1449935048" sldId="754"/>
            <ac:spMk id="6" creationId="{27341E30-1523-0531-D0E1-7D6824619EE0}"/>
          </ac:spMkLst>
        </pc:spChg>
      </pc:sldChg>
      <pc:sldChg chg="modSp add modAnim">
        <pc:chgData name="Ed Godfrey" userId="61aa7c48ee0e3db0" providerId="LiveId" clId="{CAD8C0F7-7770-4233-842F-496D4703502B}" dt="2024-01-27T16:59:16.117" v="890"/>
        <pc:sldMkLst>
          <pc:docMk/>
          <pc:sldMk cId="1114591584" sldId="755"/>
        </pc:sldMkLst>
        <pc:spChg chg="mod">
          <ac:chgData name="Ed Godfrey" userId="61aa7c48ee0e3db0" providerId="LiveId" clId="{CAD8C0F7-7770-4233-842F-496D4703502B}" dt="2024-01-27T16:59:11.472" v="889" actId="15"/>
          <ac:spMkLst>
            <pc:docMk/>
            <pc:sldMk cId="1114591584" sldId="755"/>
            <ac:spMk id="3" creationId="{9E3293C3-2021-04F5-B3B2-149081BCD341}"/>
          </ac:spMkLst>
        </pc:spChg>
      </pc:sldChg>
      <pc:sldChg chg="modSp add mod">
        <pc:chgData name="Ed Godfrey" userId="61aa7c48ee0e3db0" providerId="LiveId" clId="{CAD8C0F7-7770-4233-842F-496D4703502B}" dt="2024-01-27T17:02:34.864" v="1085" actId="20577"/>
        <pc:sldMkLst>
          <pc:docMk/>
          <pc:sldMk cId="2927236460" sldId="756"/>
        </pc:sldMkLst>
        <pc:spChg chg="mod">
          <ac:chgData name="Ed Godfrey" userId="61aa7c48ee0e3db0" providerId="LiveId" clId="{CAD8C0F7-7770-4233-842F-496D4703502B}" dt="2024-01-27T17:02:31.329" v="1083" actId="6549"/>
          <ac:spMkLst>
            <pc:docMk/>
            <pc:sldMk cId="2927236460" sldId="756"/>
            <ac:spMk id="3" creationId="{9E3293C3-2021-04F5-B3B2-149081BCD341}"/>
          </ac:spMkLst>
        </pc:spChg>
        <pc:spChg chg="mod">
          <ac:chgData name="Ed Godfrey" userId="61aa7c48ee0e3db0" providerId="LiveId" clId="{CAD8C0F7-7770-4233-842F-496D4703502B}" dt="2024-01-27T17:02:34.864" v="1085" actId="20577"/>
          <ac:spMkLst>
            <pc:docMk/>
            <pc:sldMk cId="2927236460" sldId="756"/>
            <ac:spMk id="6" creationId="{27341E30-1523-0531-D0E1-7D6824619EE0}"/>
          </ac:spMkLst>
        </pc:spChg>
      </pc:sldChg>
      <pc:sldChg chg="modSp add mod">
        <pc:chgData name="Ed Godfrey" userId="61aa7c48ee0e3db0" providerId="LiveId" clId="{CAD8C0F7-7770-4233-842F-496D4703502B}" dt="2024-01-27T17:03:19.273" v="1104" actId="20577"/>
        <pc:sldMkLst>
          <pc:docMk/>
          <pc:sldMk cId="95637505" sldId="757"/>
        </pc:sldMkLst>
        <pc:spChg chg="mod">
          <ac:chgData name="Ed Godfrey" userId="61aa7c48ee0e3db0" providerId="LiveId" clId="{CAD8C0F7-7770-4233-842F-496D4703502B}" dt="2024-01-27T17:03:13.581" v="1090" actId="113"/>
          <ac:spMkLst>
            <pc:docMk/>
            <pc:sldMk cId="95637505" sldId="757"/>
            <ac:spMk id="3" creationId="{9E3293C3-2021-04F5-B3B2-149081BCD341}"/>
          </ac:spMkLst>
        </pc:spChg>
        <pc:spChg chg="mod">
          <ac:chgData name="Ed Godfrey" userId="61aa7c48ee0e3db0" providerId="LiveId" clId="{CAD8C0F7-7770-4233-842F-496D4703502B}" dt="2024-01-27T17:03:19.273" v="1104" actId="20577"/>
          <ac:spMkLst>
            <pc:docMk/>
            <pc:sldMk cId="95637505" sldId="757"/>
            <ac:spMk id="6" creationId="{27341E30-1523-0531-D0E1-7D6824619EE0}"/>
          </ac:spMkLst>
        </pc:spChg>
      </pc:sldChg>
      <pc:sldChg chg="add">
        <pc:chgData name="Ed Godfrey" userId="61aa7c48ee0e3db0" providerId="LiveId" clId="{CAD8C0F7-7770-4233-842F-496D4703502B}" dt="2024-01-27T17:11:49.559" v="1247"/>
        <pc:sldMkLst>
          <pc:docMk/>
          <pc:sldMk cId="516972016" sldId="758"/>
        </pc:sldMk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95269" y="1122363"/>
            <a:ext cx="9001462" cy="2387600"/>
          </a:xfrm>
        </p:spPr>
        <p:txBody>
          <a:bodyPr anchor="b">
            <a:normAutofit/>
          </a:bodyPr>
          <a:lstStyle>
            <a:lvl1pPr algn="ctr">
              <a:defRPr sz="4800"/>
            </a:lvl1pPr>
          </a:lstStyle>
          <a:p>
            <a:r>
              <a:rPr lang="en-US"/>
              <a:t>Click to edit Master title style</a:t>
            </a:r>
          </a:p>
        </p:txBody>
      </p:sp>
      <p:sp>
        <p:nvSpPr>
          <p:cNvPr id="3" name="Subtitle 2"/>
          <p:cNvSpPr>
            <a:spLocks noGrp="1"/>
          </p:cNvSpPr>
          <p:nvPr>
            <p:ph type="subTitle" idx="1"/>
          </p:nvPr>
        </p:nvSpPr>
        <p:spPr>
          <a:xfrm>
            <a:off x="1595269" y="3602038"/>
            <a:ext cx="9001462"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61BEF0D-F0BB-DE4B-95CE-6DB70DBA9567}" type="datetimeFigureOut">
              <a:rPr lang="en-US" smtClean="0"/>
              <a:pPr/>
              <a:t>1/27/2024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25433915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3806" y="4289372"/>
            <a:ext cx="10367564" cy="819355"/>
          </a:xfrm>
        </p:spPr>
        <p:txBody>
          <a:bodyPr anchor="b">
            <a:normAutofit/>
          </a:bodyPr>
          <a:lstStyle>
            <a:lvl1pPr>
              <a:defRPr sz="2800"/>
            </a:lvl1pPr>
          </a:lstStyle>
          <a:p>
            <a:r>
              <a:rPr lang="en-US"/>
              <a:t>Click to edit Master title style</a:t>
            </a:r>
          </a:p>
        </p:txBody>
      </p:sp>
      <p:sp>
        <p:nvSpPr>
          <p:cNvPr id="3" name="Picture Placeholder 2"/>
          <p:cNvSpPr>
            <a:spLocks noGrp="1" noChangeAspect="1"/>
          </p:cNvSpPr>
          <p:nvPr>
            <p:ph type="pic" idx="1"/>
          </p:nvPr>
        </p:nvSpPr>
        <p:spPr>
          <a:xfrm>
            <a:off x="913806" y="621321"/>
            <a:ext cx="10367564" cy="3379735"/>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913795" y="5108728"/>
            <a:ext cx="10365998" cy="682472"/>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1/27/2024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24019582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2" cy="3424859"/>
          </a:xfrm>
        </p:spPr>
        <p:txBody>
          <a:bodyPr anchor="ctr"/>
          <a:lstStyle>
            <a:lvl1pPr>
              <a:defRPr sz="3200"/>
            </a:lvl1pPr>
          </a:lstStyle>
          <a:p>
            <a:r>
              <a:rPr lang="en-US"/>
              <a:t>Click to edit Master title style</a:t>
            </a:r>
          </a:p>
        </p:txBody>
      </p:sp>
      <p:sp>
        <p:nvSpPr>
          <p:cNvPr id="4" name="Text Placeholder 3"/>
          <p:cNvSpPr>
            <a:spLocks noGrp="1"/>
          </p:cNvSpPr>
          <p:nvPr>
            <p:ph type="body" sz="half" idx="2"/>
          </p:nvPr>
        </p:nvSpPr>
        <p:spPr>
          <a:xfrm>
            <a:off x="913795" y="4204820"/>
            <a:ext cx="10353761" cy="1592186"/>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1/27/2024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33735526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600"/>
            <a:ext cx="9302752" cy="2992904"/>
          </a:xfrm>
        </p:spPr>
        <p:txBody>
          <a:bodyPr anchor="ctr"/>
          <a:lstStyle>
            <a:lvl1pPr>
              <a:defRPr sz="3200"/>
            </a:lvl1pPr>
          </a:lstStyle>
          <a:p>
            <a:r>
              <a:rPr lang="en-US"/>
              <a:t>Click to edit Master title style</a:t>
            </a:r>
          </a:p>
        </p:txBody>
      </p:sp>
      <p:sp>
        <p:nvSpPr>
          <p:cNvPr id="12" name="Text Placeholder 3"/>
          <p:cNvSpPr>
            <a:spLocks noGrp="1"/>
          </p:cNvSpPr>
          <p:nvPr>
            <p:ph type="body" sz="half" idx="13"/>
          </p:nvPr>
        </p:nvSpPr>
        <p:spPr>
          <a:xfrm>
            <a:off x="1720644" y="3610032"/>
            <a:ext cx="8752299" cy="426812"/>
          </a:xfrm>
        </p:spPr>
        <p:txBody>
          <a:bodyPr anchor="t">
            <a:normAutofit/>
          </a:bodyPr>
          <a:lstStyle>
            <a:lvl1pPr marL="0" indent="0" algn="r">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913794" y="4204821"/>
            <a:ext cx="10353762" cy="1586380"/>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1/27/2024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a:p>
        </p:txBody>
      </p:sp>
      <p:sp>
        <p:nvSpPr>
          <p:cNvPr id="11" name="TextBox 10"/>
          <p:cNvSpPr txBox="1"/>
          <p:nvPr/>
        </p:nvSpPr>
        <p:spPr>
          <a:xfrm>
            <a:off x="836612" y="735241"/>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a:solidFill>
                  <a:schemeClr val="tx1"/>
                </a:solidFill>
                <a:effectLst/>
              </a:rPr>
              <a:t>“</a:t>
            </a:r>
          </a:p>
        </p:txBody>
      </p:sp>
      <p:sp>
        <p:nvSpPr>
          <p:cNvPr id="13" name="TextBox 12"/>
          <p:cNvSpPr txBox="1"/>
          <p:nvPr/>
        </p:nvSpPr>
        <p:spPr>
          <a:xfrm>
            <a:off x="10657956" y="297209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a:solidFill>
                  <a:schemeClr val="tx1"/>
                </a:solidFill>
                <a:effectLst/>
              </a:rPr>
              <a:t>”</a:t>
            </a:r>
          </a:p>
        </p:txBody>
      </p:sp>
    </p:spTree>
    <p:extLst>
      <p:ext uri="{BB962C8B-B14F-4D97-AF65-F5344CB8AC3E}">
        <p14:creationId xmlns:p14="http://schemas.microsoft.com/office/powerpoint/2010/main" val="423186918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913806" y="2126942"/>
            <a:ext cx="10355327" cy="2511835"/>
          </a:xfrm>
        </p:spPr>
        <p:txBody>
          <a:bodyPr anchor="b"/>
          <a:lstStyle>
            <a:lvl1pPr>
              <a:defRPr sz="3200"/>
            </a:lvl1pPr>
          </a:lstStyle>
          <a:p>
            <a:r>
              <a:rPr lang="en-US"/>
              <a:t>Click to edit Master title style</a:t>
            </a:r>
          </a:p>
        </p:txBody>
      </p:sp>
      <p:sp>
        <p:nvSpPr>
          <p:cNvPr id="4" name="Text Placeholder 3"/>
          <p:cNvSpPr>
            <a:spLocks noGrp="1"/>
          </p:cNvSpPr>
          <p:nvPr>
            <p:ph type="body" sz="half" idx="2"/>
          </p:nvPr>
        </p:nvSpPr>
        <p:spPr>
          <a:xfrm>
            <a:off x="913794" y="4650556"/>
            <a:ext cx="10353763"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1/27/2024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362670470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913794" y="609600"/>
            <a:ext cx="10353762" cy="1325563"/>
          </a:xfrm>
        </p:spPr>
        <p:txBody>
          <a:bodyPr/>
          <a:lstStyle/>
          <a:p>
            <a:r>
              <a:rPr lang="en-US"/>
              <a:t>Click to edit Master title style</a:t>
            </a:r>
          </a:p>
        </p:txBody>
      </p:sp>
      <p:sp>
        <p:nvSpPr>
          <p:cNvPr id="7" name="Text Placeholder 2"/>
          <p:cNvSpPr>
            <a:spLocks noGrp="1"/>
          </p:cNvSpPr>
          <p:nvPr>
            <p:ph type="body" idx="1"/>
          </p:nvPr>
        </p:nvSpPr>
        <p:spPr>
          <a:xfrm>
            <a:off x="913794" y="2088319"/>
            <a:ext cx="3298956" cy="823305"/>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913794" y="2911624"/>
            <a:ext cx="3298956"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444878" y="2088320"/>
            <a:ext cx="3298558"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4444878" y="2911624"/>
            <a:ext cx="329982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973298" y="2088320"/>
            <a:ext cx="3291211"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976346" y="2911624"/>
            <a:ext cx="329121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B61BEF0D-F0BB-DE4B-95CE-6DB70DBA9567}" type="datetimeFigureOut">
              <a:rPr lang="en-US" smtClean="0"/>
              <a:pPr/>
              <a:t>1/27/2024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242066634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913795" y="609600"/>
            <a:ext cx="10353762" cy="1325563"/>
          </a:xfrm>
        </p:spPr>
        <p:txBody>
          <a:bodyPr/>
          <a:lstStyle/>
          <a:p>
            <a:r>
              <a:rPr lang="en-US"/>
              <a:t>Click to edit Master title style</a:t>
            </a:r>
          </a:p>
        </p:txBody>
      </p:sp>
      <p:sp>
        <p:nvSpPr>
          <p:cNvPr id="19" name="Text Placeholder 2"/>
          <p:cNvSpPr>
            <a:spLocks noGrp="1"/>
          </p:cNvSpPr>
          <p:nvPr>
            <p:ph type="body" idx="1"/>
          </p:nvPr>
        </p:nvSpPr>
        <p:spPr>
          <a:xfrm>
            <a:off x="913795" y="4195899"/>
            <a:ext cx="3298955"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1092020" y="2298987"/>
            <a:ext cx="2940050"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p>
        </p:txBody>
      </p:sp>
      <p:sp>
        <p:nvSpPr>
          <p:cNvPr id="21" name="Text Placeholder 3"/>
          <p:cNvSpPr>
            <a:spLocks noGrp="1"/>
          </p:cNvSpPr>
          <p:nvPr>
            <p:ph type="body" sz="half" idx="18"/>
          </p:nvPr>
        </p:nvSpPr>
        <p:spPr>
          <a:xfrm>
            <a:off x="913795" y="4772161"/>
            <a:ext cx="3298955"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442701" y="4195899"/>
            <a:ext cx="3298983"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568996" y="2298987"/>
            <a:ext cx="2930525"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p>
        </p:txBody>
      </p:sp>
      <p:sp>
        <p:nvSpPr>
          <p:cNvPr id="24" name="Text Placeholder 3"/>
          <p:cNvSpPr>
            <a:spLocks noGrp="1"/>
          </p:cNvSpPr>
          <p:nvPr>
            <p:ph type="body" sz="half" idx="19"/>
          </p:nvPr>
        </p:nvSpPr>
        <p:spPr>
          <a:xfrm>
            <a:off x="4441348" y="4772160"/>
            <a:ext cx="3300336"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973423" y="4195899"/>
            <a:ext cx="3289900"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8152803" y="2298987"/>
            <a:ext cx="2932113"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p>
        </p:txBody>
      </p:sp>
      <p:sp>
        <p:nvSpPr>
          <p:cNvPr id="27" name="Text Placeholder 3"/>
          <p:cNvSpPr>
            <a:spLocks noGrp="1"/>
          </p:cNvSpPr>
          <p:nvPr>
            <p:ph type="body" sz="half" idx="20"/>
          </p:nvPr>
        </p:nvSpPr>
        <p:spPr>
          <a:xfrm>
            <a:off x="7973298" y="4772161"/>
            <a:ext cx="3294258" cy="1019037"/>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B61BEF0D-F0BB-DE4B-95CE-6DB70DBA9567}" type="datetimeFigureOut">
              <a:rPr lang="en-US" smtClean="0"/>
              <a:pPr/>
              <a:t>1/27/2024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176109522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61BEF0D-F0BB-DE4B-95CE-6DB70DBA9567}" type="datetimeFigureOut">
              <a:rPr lang="en-US" smtClean="0"/>
              <a:pPr/>
              <a:t>1/27/2024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144682645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609599"/>
            <a:ext cx="2542657" cy="5181601"/>
          </a:xfrm>
        </p:spPr>
        <p:txBody>
          <a:bodyPr vert="eaVert"/>
          <a:lstStyle>
            <a:lvl1pPr algn="l">
              <a:defRPr/>
            </a:lvl1pPr>
          </a:lstStyle>
          <a:p>
            <a:r>
              <a:rPr lang="en-US"/>
              <a:t>Click to edit Master title style</a:t>
            </a:r>
          </a:p>
        </p:txBody>
      </p:sp>
      <p:sp>
        <p:nvSpPr>
          <p:cNvPr id="3" name="Vertical Text Placeholder 2"/>
          <p:cNvSpPr>
            <a:spLocks noGrp="1"/>
          </p:cNvSpPr>
          <p:nvPr>
            <p:ph type="body" orient="vert" idx="1"/>
          </p:nvPr>
        </p:nvSpPr>
        <p:spPr>
          <a:xfrm>
            <a:off x="913794" y="609599"/>
            <a:ext cx="7658705" cy="518160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61BEF0D-F0BB-DE4B-95CE-6DB70DBA9567}" type="datetimeFigureOut">
              <a:rPr lang="en-US" smtClean="0"/>
              <a:pPr/>
              <a:t>1/27/2024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32401106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61BEF0D-F0BB-DE4B-95CE-6DB70DBA9567}" type="datetimeFigureOut">
              <a:rPr lang="en-US" smtClean="0"/>
              <a:pPr/>
              <a:t>1/27/2024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13811921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29244" y="657226"/>
            <a:ext cx="9733512" cy="2852737"/>
          </a:xfrm>
        </p:spPr>
        <p:txBody>
          <a:bodyPr anchor="b">
            <a:normAutofit/>
          </a:bodyPr>
          <a:lstStyle>
            <a:lvl1pPr>
              <a:defRPr sz="3400"/>
            </a:lvl1pPr>
          </a:lstStyle>
          <a:p>
            <a:r>
              <a:rPr lang="en-US"/>
              <a:t>Click to edit Master title style</a:t>
            </a:r>
          </a:p>
        </p:txBody>
      </p:sp>
      <p:sp>
        <p:nvSpPr>
          <p:cNvPr id="3" name="Text Placeholder 2"/>
          <p:cNvSpPr>
            <a:spLocks noGrp="1"/>
          </p:cNvSpPr>
          <p:nvPr>
            <p:ph type="body" idx="1"/>
          </p:nvPr>
        </p:nvSpPr>
        <p:spPr>
          <a:xfrm>
            <a:off x="1229244" y="3602038"/>
            <a:ext cx="9733512" cy="1500187"/>
          </a:xfrm>
        </p:spPr>
        <p:txBody>
          <a:bodyPr/>
          <a:lstStyle>
            <a:lvl1pPr marL="0" indent="0" algn="ctr">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1/27/2024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9821157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6321"/>
          </a:xfrm>
        </p:spPr>
        <p:txBody>
          <a:bodyPr/>
          <a:lstStyle/>
          <a:p>
            <a:r>
              <a:rPr lang="en-US"/>
              <a:t>Click to edit Master title style</a:t>
            </a:r>
          </a:p>
        </p:txBody>
      </p:sp>
      <p:sp>
        <p:nvSpPr>
          <p:cNvPr id="3" name="Content Placeholder 2"/>
          <p:cNvSpPr>
            <a:spLocks noGrp="1"/>
          </p:cNvSpPr>
          <p:nvPr>
            <p:ph sz="half" idx="1"/>
          </p:nvPr>
        </p:nvSpPr>
        <p:spPr>
          <a:xfrm>
            <a:off x="913795" y="2088319"/>
            <a:ext cx="5106004" cy="370288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3403" y="2088319"/>
            <a:ext cx="5094154" cy="370288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61BEF0D-F0BB-DE4B-95CE-6DB70DBA9567}" type="datetimeFigureOut">
              <a:rPr lang="en-US" smtClean="0"/>
              <a:pPr/>
              <a:t>1/27/2024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30710764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5563"/>
          </a:xfrm>
        </p:spPr>
        <p:txBody>
          <a:bodyPr/>
          <a:lstStyle/>
          <a:p>
            <a:r>
              <a:rPr lang="en-US"/>
              <a:t>Click to edit Master title style</a:t>
            </a:r>
          </a:p>
        </p:txBody>
      </p:sp>
      <p:sp>
        <p:nvSpPr>
          <p:cNvPr id="3" name="Text Placeholder 2"/>
          <p:cNvSpPr>
            <a:spLocks noGrp="1"/>
          </p:cNvSpPr>
          <p:nvPr>
            <p:ph type="body" idx="1"/>
          </p:nvPr>
        </p:nvSpPr>
        <p:spPr>
          <a:xfrm>
            <a:off x="1141804" y="2088320"/>
            <a:ext cx="4879199"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913795" y="2912232"/>
            <a:ext cx="5107208" cy="287896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402003" y="2088320"/>
            <a:ext cx="4865554"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912232"/>
            <a:ext cx="5095357" cy="287896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61BEF0D-F0BB-DE4B-95CE-6DB70DBA9567}" type="datetimeFigureOut">
              <a:rPr lang="en-US" smtClean="0"/>
              <a:pPr/>
              <a:t>1/27/2024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4695706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61BEF0D-F0BB-DE4B-95CE-6DB70DBA9567}" type="datetimeFigureOut">
              <a:rPr lang="en-US" smtClean="0"/>
              <a:pPr/>
              <a:t>1/27/2024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1366028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1/27/2024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13352128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7228" y="609600"/>
            <a:ext cx="3932237" cy="2362200"/>
          </a:xfrm>
        </p:spPr>
        <p:txBody>
          <a:bodyPr anchor="b">
            <a:normAutofit/>
          </a:bodyPr>
          <a:lstStyle>
            <a:lvl1pPr>
              <a:defRPr sz="2800"/>
            </a:lvl1pPr>
          </a:lstStyle>
          <a:p>
            <a:r>
              <a:rPr lang="en-US"/>
              <a:t>Click to edit Master title style</a:t>
            </a:r>
          </a:p>
        </p:txBody>
      </p:sp>
      <p:sp>
        <p:nvSpPr>
          <p:cNvPr id="3" name="Content Placeholder 2"/>
          <p:cNvSpPr>
            <a:spLocks noGrp="1"/>
          </p:cNvSpPr>
          <p:nvPr>
            <p:ph idx="1"/>
          </p:nvPr>
        </p:nvSpPr>
        <p:spPr>
          <a:xfrm>
            <a:off x="5078064" y="609600"/>
            <a:ext cx="6189492" cy="5181600"/>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917228" y="2971800"/>
            <a:ext cx="3932237" cy="2819399"/>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1/27/2024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26504359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7227" y="609600"/>
            <a:ext cx="5929773" cy="2362200"/>
          </a:xfrm>
        </p:spPr>
        <p:txBody>
          <a:bodyPr anchor="b">
            <a:normAutofit/>
          </a:bodyPr>
          <a:lstStyle>
            <a:lvl1pPr>
              <a:defRPr sz="3200"/>
            </a:lvl1pPr>
          </a:lstStyle>
          <a:p>
            <a:r>
              <a:rPr lang="en-US"/>
              <a:t>Click to edit Master title style</a:t>
            </a:r>
          </a:p>
        </p:txBody>
      </p:sp>
      <p:sp>
        <p:nvSpPr>
          <p:cNvPr id="3" name="Picture Placeholder 2"/>
          <p:cNvSpPr>
            <a:spLocks noGrp="1" noChangeAspect="1"/>
          </p:cNvSpPr>
          <p:nvPr>
            <p:ph type="pic" idx="1"/>
          </p:nvPr>
        </p:nvSpPr>
        <p:spPr>
          <a:xfrm>
            <a:off x="7424804" y="758881"/>
            <a:ext cx="3255356" cy="4883038"/>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913794" y="2971800"/>
            <a:ext cx="5934950" cy="2819400"/>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1/27/2024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7173217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3795" y="609600"/>
            <a:ext cx="10353761" cy="1326321"/>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913795" y="2096064"/>
            <a:ext cx="10353762" cy="369513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7678736" y="5883275"/>
            <a:ext cx="2743200"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B61BEF0D-F0BB-DE4B-95CE-6DB70DBA9567}" type="datetimeFigureOut">
              <a:rPr lang="en-US" smtClean="0"/>
              <a:pPr/>
              <a:t>1/27/2024</a:t>
            </a:fld>
            <a:endParaRPr lang="en-US"/>
          </a:p>
        </p:txBody>
      </p:sp>
      <p:sp>
        <p:nvSpPr>
          <p:cNvPr id="5" name="Footer Placeholder 4"/>
          <p:cNvSpPr>
            <a:spLocks noGrp="1"/>
          </p:cNvSpPr>
          <p:nvPr>
            <p:ph type="ftr" sz="quarter" idx="3"/>
          </p:nvPr>
        </p:nvSpPr>
        <p:spPr>
          <a:xfrm>
            <a:off x="913794" y="5883275"/>
            <a:ext cx="6672865" cy="365125"/>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514011" y="5883275"/>
            <a:ext cx="753545"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D57F1E4F-1CFF-5643-939E-217C01CDF565}" type="slidenum">
              <a:rPr lang="en-US" smtClean="0"/>
              <a:pPr/>
              <a:t>‹#›</a:t>
            </a:fld>
            <a:endParaRPr lang="en-US"/>
          </a:p>
        </p:txBody>
      </p:sp>
    </p:spTree>
    <p:extLst>
      <p:ext uri="{BB962C8B-B14F-4D97-AF65-F5344CB8AC3E}">
        <p14:creationId xmlns:p14="http://schemas.microsoft.com/office/powerpoint/2010/main" val="963038968"/>
      </p:ext>
    </p:extLst>
  </p:cSld>
  <p:clrMap bg1="dk1" tx1="lt1" bg2="dk2" tx2="lt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 id="2147483699" r:id="rId12"/>
    <p:sldLayoutId id="2147483700" r:id="rId13"/>
    <p:sldLayoutId id="2147483701" r:id="rId14"/>
    <p:sldLayoutId id="2147483702" r:id="rId15"/>
    <p:sldLayoutId id="2147483703" r:id="rId16"/>
    <p:sldLayoutId id="2147483704" r:id="rId17"/>
  </p:sldLayoutIdLst>
  <p:txStyles>
    <p:titleStyle>
      <a:lvl1pPr algn="ctr" defTabSz="914400" rtl="0" eaLnBrk="1" latinLnBrk="0" hangingPunct="1">
        <a:lnSpc>
          <a:spcPct val="90000"/>
        </a:lnSpc>
        <a:spcBef>
          <a:spcPct val="0"/>
        </a:spcBef>
        <a:buNone/>
        <a:defRPr sz="3400" b="1" i="0" kern="1200" cap="all">
          <a:solidFill>
            <a:schemeClr val="tx1"/>
          </a:solidFill>
          <a:effectLst>
            <a:outerShdw blurRad="50800" dist="63500" dir="2700000" algn="tl" rotWithShape="0">
              <a:srgbClr val="000000">
                <a:alpha val="48000"/>
              </a:srgbClr>
            </a:outerShdw>
          </a:effectLst>
          <a:latin typeface="+mj-lt"/>
          <a:ea typeface="+mj-ea"/>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sz="2000" kern="1200">
          <a:solidFill>
            <a:schemeClr val="tx1"/>
          </a:solidFill>
          <a:effectLst>
            <a:outerShdw blurRad="50800" dist="38100" dir="2700000" algn="tl" rotWithShape="0">
              <a:srgbClr val="000000">
                <a:alpha val="48000"/>
              </a:srgbClr>
            </a:outerShdw>
          </a:effectLst>
          <a:latin typeface="+mn-lt"/>
          <a:ea typeface="+mn-ea"/>
          <a:cs typeface="+mn-cs"/>
        </a:defRPr>
      </a:lvl1pPr>
      <a:lvl2pPr marL="68580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effectLst>
            <a:outerShdw blurRad="50800" dist="38100" dir="2700000" algn="tl" rotWithShape="0">
              <a:srgbClr val="000000">
                <a:alpha val="48000"/>
              </a:srgbClr>
            </a:outerShdw>
          </a:effectLst>
          <a:latin typeface="+mn-lt"/>
          <a:ea typeface="+mn-ea"/>
          <a:cs typeface="+mn-cs"/>
        </a:defRPr>
      </a:lvl2pPr>
      <a:lvl3pPr marL="1143000" indent="-228600" algn="l" defTabSz="914400" rtl="0" eaLnBrk="1" latinLnBrk="0" hangingPunct="1">
        <a:lnSpc>
          <a:spcPct val="120000"/>
        </a:lnSpc>
        <a:spcBef>
          <a:spcPts val="500"/>
        </a:spcBef>
        <a:buFont typeface="Arial" panose="020B0604020202020204" pitchFamily="34" charset="0"/>
        <a:buChar char="•"/>
        <a:defRPr sz="16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60020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effectLst>
            <a:outerShdw blurRad="50800" dist="38100" dir="2700000" algn="tl" rotWithShape="0">
              <a:srgbClr val="000000">
                <a:alpha val="48000"/>
              </a:srgbClr>
            </a:outerShdw>
          </a:effectLst>
          <a:latin typeface="+mn-lt"/>
          <a:ea typeface="+mn-ea"/>
          <a:cs typeface="+mn-cs"/>
        </a:defRPr>
      </a:lvl4pPr>
      <a:lvl5pPr marL="20574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5146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9718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4290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8862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1206BF46-F60A-B583-BE9A-98813DA83DD6}"/>
              </a:ext>
            </a:extLst>
          </p:cNvPr>
          <p:cNvSpPr>
            <a:spLocks noGrp="1"/>
          </p:cNvSpPr>
          <p:nvPr>
            <p:ph type="subTitle" idx="1"/>
          </p:nvPr>
        </p:nvSpPr>
        <p:spPr>
          <a:xfrm>
            <a:off x="254000" y="4220877"/>
            <a:ext cx="11660632" cy="1947333"/>
          </a:xfrm>
        </p:spPr>
        <p:txBody>
          <a:bodyPr>
            <a:normAutofit/>
          </a:bodyPr>
          <a:lstStyle/>
          <a:p>
            <a:pPr algn="ctr"/>
            <a:r>
              <a:rPr lang="en-US" sz="3900" b="1" dirty="0">
                <a:solidFill>
                  <a:schemeClr val="tx1"/>
                </a:solidFill>
                <a:latin typeface="Abadi" panose="020B0604020104020204" pitchFamily="34" charset="0"/>
              </a:rPr>
              <a:t>The Reasons for God’s Wrath (Part 2)</a:t>
            </a:r>
          </a:p>
          <a:p>
            <a:pPr algn="ctr"/>
            <a:r>
              <a:rPr lang="en-US" sz="3600" b="1" dirty="0">
                <a:solidFill>
                  <a:schemeClr val="tx1"/>
                </a:solidFill>
                <a:latin typeface="Avenir Next LT Pro Light" panose="020B0304020202020204" pitchFamily="34" charset="0"/>
              </a:rPr>
              <a:t>Romans 1:21-23</a:t>
            </a:r>
          </a:p>
        </p:txBody>
      </p:sp>
      <p:sp>
        <p:nvSpPr>
          <p:cNvPr id="4" name="TextBox 3">
            <a:extLst>
              <a:ext uri="{FF2B5EF4-FFF2-40B4-BE49-F238E27FC236}">
                <a16:creationId xmlns:a16="http://schemas.microsoft.com/office/drawing/2014/main" id="{E81091B1-FFCB-0593-6511-1E1CB61C648D}"/>
              </a:ext>
            </a:extLst>
          </p:cNvPr>
          <p:cNvSpPr txBox="1"/>
          <p:nvPr/>
        </p:nvSpPr>
        <p:spPr>
          <a:xfrm>
            <a:off x="7452360" y="6219706"/>
            <a:ext cx="4462272" cy="369332"/>
          </a:xfrm>
          <a:prstGeom prst="rect">
            <a:avLst/>
          </a:prstGeom>
          <a:noFill/>
        </p:spPr>
        <p:txBody>
          <a:bodyPr wrap="square" rtlCol="0">
            <a:spAutoFit/>
          </a:bodyPr>
          <a:lstStyle/>
          <a:p>
            <a:pPr algn="r"/>
            <a:r>
              <a:rPr lang="en-US" dirty="0">
                <a:latin typeface="Avenir Next LT Pro Light" panose="020B0304020202020204" pitchFamily="34" charset="0"/>
              </a:rPr>
              <a:t> Sunday, January 28, 2024</a:t>
            </a:r>
          </a:p>
        </p:txBody>
      </p:sp>
      <p:pic>
        <p:nvPicPr>
          <p:cNvPr id="5" name="Picture 4" descr="A close up of a book cover&#10;&#10;Description automatically generated">
            <a:extLst>
              <a:ext uri="{FF2B5EF4-FFF2-40B4-BE49-F238E27FC236}">
                <a16:creationId xmlns:a16="http://schemas.microsoft.com/office/drawing/2014/main" id="{00051841-AA73-9075-986E-38954D137CCF}"/>
              </a:ext>
            </a:extLst>
          </p:cNvPr>
          <p:cNvPicPr>
            <a:picLocks noChangeAspect="1"/>
          </p:cNvPicPr>
          <p:nvPr/>
        </p:nvPicPr>
        <p:blipFill>
          <a:blip r:embed="rId2"/>
          <a:stretch>
            <a:fillRect/>
          </a:stretch>
        </p:blipFill>
        <p:spPr>
          <a:xfrm>
            <a:off x="254000" y="206375"/>
            <a:ext cx="11684000" cy="3683000"/>
          </a:xfrm>
          <a:prstGeom prst="rect">
            <a:avLst/>
          </a:prstGeom>
        </p:spPr>
      </p:pic>
    </p:spTree>
    <p:extLst>
      <p:ext uri="{BB962C8B-B14F-4D97-AF65-F5344CB8AC3E}">
        <p14:creationId xmlns:p14="http://schemas.microsoft.com/office/powerpoint/2010/main" val="2866268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1001133"/>
            <a:ext cx="11805602" cy="144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44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Therefore, whether you eat or drink, or whatever you do, do all things for the glory of God.</a:t>
            </a:r>
            <a:endParaRPr lang="en-US" sz="4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1 Corinthians 10:31</a:t>
            </a:r>
          </a:p>
        </p:txBody>
      </p:sp>
    </p:spTree>
    <p:extLst>
      <p:ext uri="{BB962C8B-B14F-4D97-AF65-F5344CB8AC3E}">
        <p14:creationId xmlns:p14="http://schemas.microsoft.com/office/powerpoint/2010/main" val="3953251861"/>
      </p:ext>
    </p:extLst>
  </p:cSld>
  <p:clrMapOvr>
    <a:masterClrMapping/>
  </p:clrMapOvr>
  <p:transition spd="slow">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1001133"/>
            <a:ext cx="11805602" cy="28007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44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Worthy are You, our Lord and our God, to receive glory and honor and power; for You created all things, and because of Your will they existed, and were created…</a:t>
            </a:r>
            <a:endParaRPr lang="en-US" sz="4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Revelation 4:11</a:t>
            </a:r>
          </a:p>
        </p:txBody>
      </p:sp>
    </p:spTree>
    <p:extLst>
      <p:ext uri="{BB962C8B-B14F-4D97-AF65-F5344CB8AC3E}">
        <p14:creationId xmlns:p14="http://schemas.microsoft.com/office/powerpoint/2010/main" val="2966211038"/>
      </p:ext>
    </p:extLst>
  </p:cSld>
  <p:clrMapOvr>
    <a:masterClrMapping/>
  </p:clrMapOvr>
  <p:transition spd="slow">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93199" y="942139"/>
            <a:ext cx="11805602" cy="22467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514350" lvl="0" indent="-514350">
              <a:lnSpc>
                <a:spcPct val="150000"/>
              </a:lnSpc>
              <a:buFont typeface="+mj-lt"/>
              <a:buAutoNum type="alphaUcPeriod" startAt="3"/>
            </a:pPr>
            <a:r>
              <a:rPr lang="en-US" b="0" i="0" dirty="0">
                <a:solidFill>
                  <a:schemeClr val="tx1"/>
                </a:solidFill>
                <a:latin typeface="Arial" panose="020B0604020202020204" pitchFamily="34" charset="0"/>
              </a:rPr>
              <a:t>Reject the </a:t>
            </a:r>
            <a:r>
              <a:rPr lang="en-US" i="0" dirty="0">
                <a:solidFill>
                  <a:schemeClr val="tx1"/>
                </a:solidFill>
                <a:latin typeface="Arial" panose="020B0604020202020204" pitchFamily="34" charset="0"/>
              </a:rPr>
              <a:t>respect</a:t>
            </a:r>
            <a:r>
              <a:rPr lang="en-US" b="0" i="0" dirty="0">
                <a:solidFill>
                  <a:schemeClr val="tx1"/>
                </a:solidFill>
                <a:latin typeface="Arial" panose="020B0604020202020204" pitchFamily="34" charset="0"/>
              </a:rPr>
              <a:t> due to God (21-22a)</a:t>
            </a:r>
          </a:p>
          <a:p>
            <a:pPr marL="1257300" lvl="1" indent="-514350">
              <a:buFont typeface="+mj-lt"/>
              <a:buAutoNum type="arabicPeriod"/>
            </a:pPr>
            <a:r>
              <a:rPr lang="en-US" b="0" i="0" dirty="0">
                <a:solidFill>
                  <a:schemeClr val="tx1"/>
                </a:solidFill>
                <a:latin typeface="Arial" panose="020B0604020202020204" pitchFamily="34" charset="0"/>
              </a:rPr>
              <a:t>They are dishonoring to God (21a)</a:t>
            </a:r>
          </a:p>
          <a:p>
            <a:pPr marL="1257300" lvl="1" indent="-514350">
              <a:buFont typeface="+mj-lt"/>
              <a:buAutoNum type="arabicPeriod"/>
            </a:pPr>
            <a:r>
              <a:rPr lang="en-US" b="0" i="0" dirty="0">
                <a:solidFill>
                  <a:schemeClr val="tx1"/>
                </a:solidFill>
                <a:latin typeface="Arial" panose="020B0604020202020204" pitchFamily="34" charset="0"/>
              </a:rPr>
              <a:t>They are dismissive of God (21b)</a:t>
            </a:r>
          </a:p>
          <a:p>
            <a:pPr lvl="2" indent="0"/>
            <a:r>
              <a:rPr lang="en-US" sz="2800" b="0" dirty="0">
                <a:solidFill>
                  <a:schemeClr val="tx1"/>
                </a:solidFill>
                <a:latin typeface="Calibri" panose="020F0502020204030204" pitchFamily="34" charset="0"/>
                <a:ea typeface="Calibri" panose="020F0502020204030204" pitchFamily="34" charset="0"/>
                <a:cs typeface="Calibri" panose="020F0502020204030204" pitchFamily="34" charset="0"/>
              </a:rPr>
              <a:t>For even though they knew God, they did not…give thanks</a:t>
            </a: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646331"/>
          </a:xfrm>
          <a:prstGeom prst="rect">
            <a:avLst/>
          </a:prstGeom>
          <a:noFill/>
        </p:spPr>
        <p:txBody>
          <a:bodyPr wrap="square" rtlCol="0">
            <a:spAutoFit/>
          </a:bodyPr>
          <a:lstStyle/>
          <a:p>
            <a:pPr algn="just"/>
            <a:r>
              <a:rPr lang="en-US" sz="3600" dirty="0">
                <a:latin typeface="Arial" panose="020B0604020202020204" pitchFamily="34" charset="0"/>
                <a:cs typeface="Arial" panose="020B0604020202020204" pitchFamily="34" charset="0"/>
              </a:rPr>
              <a:t>Those who suppress the truth in unrighteousness…</a:t>
            </a:r>
          </a:p>
        </p:txBody>
      </p:sp>
    </p:spTree>
    <p:extLst>
      <p:ext uri="{BB962C8B-B14F-4D97-AF65-F5344CB8AC3E}">
        <p14:creationId xmlns:p14="http://schemas.microsoft.com/office/powerpoint/2010/main" val="3045684763"/>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75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2250"/>
                                        <p:tgtEl>
                                          <p:spTgt spid="3">
                                            <p:txEl>
                                              <p:pRg st="2" end="2"/>
                                            </p:txEl>
                                          </p:spTgt>
                                        </p:tgtEl>
                                      </p:cBhvr>
                                    </p:animEffect>
                                  </p:childTnLst>
                                </p:cTn>
                              </p:par>
                            </p:childTnLst>
                          </p:cTn>
                        </p:par>
                        <p:par>
                          <p:cTn id="8" fill="hold">
                            <p:stCondLst>
                              <p:cond delay="3000"/>
                            </p:stCondLst>
                            <p:childTnLst>
                              <p:par>
                                <p:cTn id="9" presetID="10" presetClass="entr" presetSubtype="0" fill="hold" nodeType="afterEffect">
                                  <p:stCondLst>
                                    <p:cond delay="750"/>
                                  </p:stCondLst>
                                  <p:childTnLst>
                                    <p:set>
                                      <p:cBhvr>
                                        <p:cTn id="10" dur="1" fill="hold">
                                          <p:stCondLst>
                                            <p:cond delay="0"/>
                                          </p:stCondLst>
                                        </p:cTn>
                                        <p:tgtEl>
                                          <p:spTgt spid="3">
                                            <p:txEl>
                                              <p:pRg st="3" end="3"/>
                                            </p:txEl>
                                          </p:spTgt>
                                        </p:tgtEl>
                                        <p:attrNameLst>
                                          <p:attrName>style.visibility</p:attrName>
                                        </p:attrNameLst>
                                      </p:cBhvr>
                                      <p:to>
                                        <p:strVal val="visible"/>
                                      </p:to>
                                    </p:set>
                                    <p:animEffect transition="in" filter="fade">
                                      <p:cBhvr>
                                        <p:cTn id="11" dur="225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1001133"/>
            <a:ext cx="11805602" cy="21236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44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What do you have that you did not receive? And if you did receive it, why do you boast as if you had not received it? </a:t>
            </a:r>
            <a:endParaRPr lang="en-US" sz="4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1 Corinthians 4:7</a:t>
            </a:r>
          </a:p>
        </p:txBody>
      </p:sp>
    </p:spTree>
    <p:extLst>
      <p:ext uri="{BB962C8B-B14F-4D97-AF65-F5344CB8AC3E}">
        <p14:creationId xmlns:p14="http://schemas.microsoft.com/office/powerpoint/2010/main" val="270516573"/>
      </p:ext>
    </p:extLst>
  </p:cSld>
  <p:clrMapOvr>
    <a:masterClrMapping/>
  </p:clrMapOvr>
  <p:transition spd="slow">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1001133"/>
            <a:ext cx="11805602" cy="41549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44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29 Twelve months later he was walking on the roof of the royal palace of Babylon. 30 The king reflected and said, 'Is this not Babylon the great, which I myself have built as a royal residence by the might of my power and for the glory of my majesty?' </a:t>
            </a:r>
            <a:endParaRPr lang="en-US" sz="4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Daniel 4:29-30</a:t>
            </a:r>
          </a:p>
        </p:txBody>
      </p:sp>
    </p:spTree>
    <p:extLst>
      <p:ext uri="{BB962C8B-B14F-4D97-AF65-F5344CB8AC3E}">
        <p14:creationId xmlns:p14="http://schemas.microsoft.com/office/powerpoint/2010/main" val="1554819875"/>
      </p:ext>
    </p:extLst>
  </p:cSld>
  <p:clrMapOvr>
    <a:masterClrMapping/>
  </p:clrMapOvr>
  <p:transition spd="slow">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1001133"/>
            <a:ext cx="11805602" cy="56323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40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31 While the word was in the king's mouth, a voice came from heaven, saying, 'King Nebuchadnezzar, to you it is declared: sovereignty has been removed from you, 32 and you will be driven away from mankind, and your dwelling place will be with the beasts of the field. You will be given grass to eat like cattle, and seven periods of time will pass over you until you recognize that the Most High is ruler over the realm of mankind and bestows it on whomever He wishes.' </a:t>
            </a:r>
            <a:endParaRPr lang="en-US" sz="4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Daniel 4:31-32</a:t>
            </a:r>
          </a:p>
        </p:txBody>
      </p:sp>
    </p:spTree>
    <p:extLst>
      <p:ext uri="{BB962C8B-B14F-4D97-AF65-F5344CB8AC3E}">
        <p14:creationId xmlns:p14="http://schemas.microsoft.com/office/powerpoint/2010/main" val="1449935048"/>
      </p:ext>
    </p:extLst>
  </p:cSld>
  <p:clrMapOvr>
    <a:masterClrMapping/>
  </p:clrMapOvr>
  <p:transition spd="slow">
    <p:fad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93199" y="942139"/>
            <a:ext cx="11805602" cy="31700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514350" lvl="0" indent="-514350">
              <a:lnSpc>
                <a:spcPct val="150000"/>
              </a:lnSpc>
              <a:buFont typeface="+mj-lt"/>
              <a:buAutoNum type="alphaUcPeriod" startAt="3"/>
            </a:pPr>
            <a:r>
              <a:rPr lang="en-US" b="0" i="0" dirty="0">
                <a:solidFill>
                  <a:schemeClr val="tx1"/>
                </a:solidFill>
                <a:latin typeface="Arial" panose="020B0604020202020204" pitchFamily="34" charset="0"/>
              </a:rPr>
              <a:t>Reject the </a:t>
            </a:r>
            <a:r>
              <a:rPr lang="en-US" i="0" dirty="0">
                <a:solidFill>
                  <a:schemeClr val="tx1"/>
                </a:solidFill>
                <a:latin typeface="Arial" panose="020B0604020202020204" pitchFamily="34" charset="0"/>
              </a:rPr>
              <a:t>respect</a:t>
            </a:r>
            <a:r>
              <a:rPr lang="en-US" b="0" i="0" dirty="0">
                <a:solidFill>
                  <a:schemeClr val="tx1"/>
                </a:solidFill>
                <a:latin typeface="Arial" panose="020B0604020202020204" pitchFamily="34" charset="0"/>
              </a:rPr>
              <a:t> due to God (21-22a)</a:t>
            </a:r>
          </a:p>
          <a:p>
            <a:pPr marL="1257300" lvl="1" indent="-514350">
              <a:buFont typeface="+mj-lt"/>
              <a:buAutoNum type="arabicPeriod"/>
            </a:pPr>
            <a:r>
              <a:rPr lang="en-US" b="0" i="0" dirty="0">
                <a:solidFill>
                  <a:schemeClr val="tx1"/>
                </a:solidFill>
                <a:latin typeface="Arial" panose="020B0604020202020204" pitchFamily="34" charset="0"/>
              </a:rPr>
              <a:t>They are dishonoring to God (21a)</a:t>
            </a:r>
          </a:p>
          <a:p>
            <a:pPr marL="1257300" lvl="1" indent="-514350">
              <a:buFont typeface="+mj-lt"/>
              <a:buAutoNum type="arabicPeriod"/>
            </a:pPr>
            <a:r>
              <a:rPr lang="en-US" b="0" i="0" dirty="0">
                <a:solidFill>
                  <a:schemeClr val="tx1"/>
                </a:solidFill>
                <a:latin typeface="Arial" panose="020B0604020202020204" pitchFamily="34" charset="0"/>
              </a:rPr>
              <a:t>They are dismissive of God (21b)</a:t>
            </a:r>
          </a:p>
          <a:p>
            <a:pPr marL="1257300" lvl="1" indent="-514350">
              <a:buFont typeface="+mj-lt"/>
              <a:buAutoNum type="arabicPeriod"/>
            </a:pPr>
            <a:r>
              <a:rPr lang="en-US" b="0" i="0" dirty="0">
                <a:solidFill>
                  <a:schemeClr val="tx1"/>
                </a:solidFill>
                <a:latin typeface="Arial" panose="020B0604020202020204" pitchFamily="34" charset="0"/>
              </a:rPr>
              <a:t>They are depraved (21c-22)</a:t>
            </a:r>
          </a:p>
          <a:p>
            <a:pPr lvl="2" indent="0"/>
            <a:r>
              <a:rPr lang="en-US" sz="2800" b="0" dirty="0">
                <a:solidFill>
                  <a:schemeClr val="tx1"/>
                </a:solidFill>
                <a:latin typeface="Calibri" panose="020F0502020204030204" pitchFamily="34" charset="0"/>
                <a:ea typeface="Calibri" panose="020F0502020204030204" pitchFamily="34" charset="0"/>
                <a:cs typeface="Calibri" panose="020F0502020204030204" pitchFamily="34" charset="0"/>
              </a:rPr>
              <a:t>…but they became futile in their speculations, and their foolish heart was darkened. Professing to be wise, they became fools…</a:t>
            </a: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646331"/>
          </a:xfrm>
          <a:prstGeom prst="rect">
            <a:avLst/>
          </a:prstGeom>
          <a:noFill/>
        </p:spPr>
        <p:txBody>
          <a:bodyPr wrap="square" rtlCol="0">
            <a:spAutoFit/>
          </a:bodyPr>
          <a:lstStyle/>
          <a:p>
            <a:pPr algn="just"/>
            <a:r>
              <a:rPr lang="en-US" sz="3600" dirty="0">
                <a:latin typeface="Arial" panose="020B0604020202020204" pitchFamily="34" charset="0"/>
                <a:cs typeface="Arial" panose="020B0604020202020204" pitchFamily="34" charset="0"/>
              </a:rPr>
              <a:t>Those who suppress the truth in unrighteousness…</a:t>
            </a:r>
          </a:p>
        </p:txBody>
      </p:sp>
    </p:spTree>
    <p:extLst>
      <p:ext uri="{BB962C8B-B14F-4D97-AF65-F5344CB8AC3E}">
        <p14:creationId xmlns:p14="http://schemas.microsoft.com/office/powerpoint/2010/main" val="1114591584"/>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75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2250"/>
                                        <p:tgtEl>
                                          <p:spTgt spid="3">
                                            <p:txEl>
                                              <p:pRg st="3" end="3"/>
                                            </p:txEl>
                                          </p:spTgt>
                                        </p:tgtEl>
                                      </p:cBhvr>
                                    </p:animEffect>
                                  </p:childTnLst>
                                </p:cTn>
                              </p:par>
                            </p:childTnLst>
                          </p:cTn>
                        </p:par>
                        <p:par>
                          <p:cTn id="8" fill="hold">
                            <p:stCondLst>
                              <p:cond delay="3000"/>
                            </p:stCondLst>
                            <p:childTnLst>
                              <p:par>
                                <p:cTn id="9" presetID="10" presetClass="entr" presetSubtype="0" fill="hold" nodeType="afterEffect">
                                  <p:stCondLst>
                                    <p:cond delay="750"/>
                                  </p:stCondLst>
                                  <p:childTnLst>
                                    <p:set>
                                      <p:cBhvr>
                                        <p:cTn id="10" dur="1" fill="hold">
                                          <p:stCondLst>
                                            <p:cond delay="0"/>
                                          </p:stCondLst>
                                        </p:cTn>
                                        <p:tgtEl>
                                          <p:spTgt spid="3">
                                            <p:txEl>
                                              <p:pRg st="4" end="4"/>
                                            </p:txEl>
                                          </p:spTgt>
                                        </p:tgtEl>
                                        <p:attrNameLst>
                                          <p:attrName>style.visibility</p:attrName>
                                        </p:attrNameLst>
                                      </p:cBhvr>
                                      <p:to>
                                        <p:strVal val="visible"/>
                                      </p:to>
                                    </p:set>
                                    <p:animEffect transition="in" filter="fade">
                                      <p:cBhvr>
                                        <p:cTn id="11" dur="225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1001133"/>
            <a:ext cx="11805602" cy="28007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r>
              <a:rPr lang="en-US" sz="4400" b="0" dirty="0">
                <a:solidFill>
                  <a:schemeClr val="tx1"/>
                </a:solidFill>
                <a:latin typeface="Calibri" panose="020F0502020204030204" pitchFamily="34" charset="0"/>
                <a:ea typeface="Calibri" panose="020F0502020204030204" pitchFamily="34" charset="0"/>
                <a:cs typeface="Calibri" panose="020F0502020204030204" pitchFamily="34" charset="0"/>
              </a:rPr>
              <a:t>But a natural man does not accept the things of the Spirit of God, for they are foolishness to him; and he cannot understand them, because they are spiritually appraised. </a:t>
            </a: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1 Corinthians 2:14</a:t>
            </a:r>
          </a:p>
        </p:txBody>
      </p:sp>
    </p:spTree>
    <p:extLst>
      <p:ext uri="{BB962C8B-B14F-4D97-AF65-F5344CB8AC3E}">
        <p14:creationId xmlns:p14="http://schemas.microsoft.com/office/powerpoint/2010/main" val="2696145667"/>
      </p:ext>
    </p:extLst>
  </p:cSld>
  <p:clrMapOvr>
    <a:masterClrMapping/>
  </p:clrMapOvr>
  <p:transition spd="slow">
    <p:fad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932307"/>
            <a:ext cx="11805602" cy="31700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40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21 For even though they knew God, they did not honor Him as God or give thanks, </a:t>
            </a:r>
            <a:r>
              <a:rPr lang="en-US" sz="400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but they became futile in their speculations, and their foolish heart was darkened. 22 Professing to be wise, they became fools…</a:t>
            </a:r>
            <a:endParaRPr lang="en-US" sz="4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Romans 1:21-22</a:t>
            </a:r>
          </a:p>
        </p:txBody>
      </p:sp>
    </p:spTree>
    <p:extLst>
      <p:ext uri="{BB962C8B-B14F-4D97-AF65-F5344CB8AC3E}">
        <p14:creationId xmlns:p14="http://schemas.microsoft.com/office/powerpoint/2010/main" val="2927236460"/>
      </p:ext>
    </p:extLst>
  </p:cSld>
  <p:clrMapOvr>
    <a:masterClrMapping/>
  </p:clrMapOvr>
  <p:transition spd="slow">
    <p:fad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1001133"/>
            <a:ext cx="11805602" cy="3477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44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See to it that no one takes you captive through philosophy and empty deception, according to the tradition of men, according to the elementary principles of the world, rather than according to Christ. </a:t>
            </a:r>
            <a:endParaRPr lang="en-US" sz="4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Colossians 2:8</a:t>
            </a:r>
          </a:p>
        </p:txBody>
      </p:sp>
    </p:spTree>
    <p:extLst>
      <p:ext uri="{BB962C8B-B14F-4D97-AF65-F5344CB8AC3E}">
        <p14:creationId xmlns:p14="http://schemas.microsoft.com/office/powerpoint/2010/main" val="95637505"/>
      </p:ext>
    </p:extLst>
  </p:cSld>
  <p:clrMapOvr>
    <a:masterClrMapping/>
  </p:clrMapOvr>
  <p:transition spd="slow">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932307"/>
            <a:ext cx="11805602" cy="56323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40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18 For the wrath of God is revealed from heaven against all ungodliness and unrighteousness of men who suppress the truth in unrighteousness, 19 because that which is known about God is evident within them; for God made it evident to them. 20 For since the creation of the world His invisible attributes, His eternal power and divine nature, have been clearly seen, being understood through what has been made, so that they are without excuse. </a:t>
            </a:r>
            <a:endParaRPr lang="en-US" sz="4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Romans 1:18-20</a:t>
            </a:r>
          </a:p>
        </p:txBody>
      </p:sp>
    </p:spTree>
    <p:extLst>
      <p:ext uri="{BB962C8B-B14F-4D97-AF65-F5344CB8AC3E}">
        <p14:creationId xmlns:p14="http://schemas.microsoft.com/office/powerpoint/2010/main" val="2558235489"/>
      </p:ext>
    </p:extLst>
  </p:cSld>
  <p:clrMapOvr>
    <a:masterClrMapping/>
  </p:clrMapOvr>
  <p:transition spd="slow">
    <p:fad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932307"/>
            <a:ext cx="11805602" cy="65556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342900" marR="0" lvl="0" indent="-342900" algn="just">
              <a:spcBef>
                <a:spcPts val="0"/>
              </a:spcBef>
              <a:spcAft>
                <a:spcPts val="0"/>
              </a:spcAft>
              <a:buFont typeface="+mj-lt"/>
              <a:buAutoNum type="romanUcPeriod"/>
            </a:pPr>
            <a:r>
              <a:rPr lang="en-US" sz="3400" b="0" i="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The </a:t>
            </a:r>
            <a:r>
              <a:rPr lang="en-US" sz="3400" i="0" u="sng"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readiness</a:t>
            </a:r>
            <a:r>
              <a:rPr lang="en-US" sz="3400" b="0" i="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 to preach the gospel (15)</a:t>
            </a:r>
            <a:endParaRPr lang="en-US" sz="3400" b="0"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a:spcBef>
                <a:spcPts val="0"/>
              </a:spcBef>
              <a:spcAft>
                <a:spcPts val="0"/>
              </a:spcAft>
              <a:buFont typeface="+mj-lt"/>
              <a:buAutoNum type="romanUcPeriod"/>
            </a:pPr>
            <a:r>
              <a:rPr lang="en-US" sz="3400" b="0" i="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The </a:t>
            </a:r>
            <a:r>
              <a:rPr lang="en-US" sz="3400" i="0" u="sng"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realities</a:t>
            </a:r>
            <a:r>
              <a:rPr lang="en-US" sz="3400" b="0" i="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 of the gospel (16)</a:t>
            </a:r>
            <a:endParaRPr lang="en-US" sz="3400" b="0"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a:spcBef>
                <a:spcPts val="0"/>
              </a:spcBef>
              <a:spcAft>
                <a:spcPts val="0"/>
              </a:spcAft>
              <a:buFont typeface="+mj-lt"/>
              <a:buAutoNum type="romanUcPeriod"/>
            </a:pPr>
            <a:r>
              <a:rPr lang="en-US" sz="3400" b="0" i="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The </a:t>
            </a:r>
            <a:r>
              <a:rPr lang="en-US" sz="3400" i="0" u="sng"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remedy</a:t>
            </a:r>
            <a:r>
              <a:rPr lang="en-US" sz="3400" b="0" i="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 of the gospel (17)</a:t>
            </a:r>
            <a:endParaRPr lang="en-US" sz="3400" b="0"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a:spcBef>
                <a:spcPts val="0"/>
              </a:spcBef>
              <a:spcAft>
                <a:spcPts val="0"/>
              </a:spcAft>
              <a:buFont typeface="+mj-lt"/>
              <a:buAutoNum type="romanUcPeriod"/>
            </a:pPr>
            <a:r>
              <a:rPr lang="en-US" sz="3400" b="0" i="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The </a:t>
            </a:r>
            <a:r>
              <a:rPr lang="en-US" sz="3400" i="0" u="sng"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reality</a:t>
            </a:r>
            <a:r>
              <a:rPr lang="en-US" sz="3400" b="0" i="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 of God’s wrath (18)</a:t>
            </a:r>
            <a:endParaRPr lang="en-US" sz="3400" b="0"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a:spcBef>
                <a:spcPts val="0"/>
              </a:spcBef>
              <a:spcAft>
                <a:spcPts val="0"/>
              </a:spcAft>
              <a:buFont typeface="+mj-lt"/>
              <a:buAutoNum type="romanUcPeriod"/>
            </a:pPr>
            <a:r>
              <a:rPr lang="en-US" sz="3400" b="0" i="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The </a:t>
            </a:r>
            <a:r>
              <a:rPr lang="en-US" sz="3400" i="0" u="sng"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reasons</a:t>
            </a:r>
            <a:r>
              <a:rPr lang="en-US" sz="3400" b="0" i="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 for God’s wrath (19-23)</a:t>
            </a:r>
          </a:p>
          <a:p>
            <a:pPr marL="1257300" lvl="1" indent="-514350">
              <a:buFont typeface="+mj-lt"/>
              <a:buAutoNum type="alphaUcPeriod"/>
            </a:pPr>
            <a:r>
              <a:rPr lang="en-US" sz="3000" b="0" i="0" dirty="0">
                <a:solidFill>
                  <a:schemeClr val="tx1"/>
                </a:solidFill>
                <a:latin typeface="Arial" panose="020B0604020202020204" pitchFamily="34" charset="0"/>
              </a:rPr>
              <a:t>Rejecting the </a:t>
            </a:r>
            <a:r>
              <a:rPr lang="en-US" sz="3000" i="0" dirty="0">
                <a:solidFill>
                  <a:schemeClr val="tx1"/>
                </a:solidFill>
                <a:latin typeface="Arial" panose="020B0604020202020204" pitchFamily="34" charset="0"/>
              </a:rPr>
              <a:t>reality</a:t>
            </a:r>
            <a:r>
              <a:rPr lang="en-US" sz="3000" b="0" i="0" dirty="0">
                <a:solidFill>
                  <a:schemeClr val="tx1"/>
                </a:solidFill>
                <a:latin typeface="Arial" panose="020B0604020202020204" pitchFamily="34" charset="0"/>
              </a:rPr>
              <a:t> of God (19)</a:t>
            </a:r>
          </a:p>
          <a:p>
            <a:pPr marL="1257300" lvl="1" indent="-514350">
              <a:buFont typeface="+mj-lt"/>
              <a:buAutoNum type="alphaUcPeriod"/>
            </a:pPr>
            <a:r>
              <a:rPr lang="en-US" sz="3000" b="0" i="0" dirty="0">
                <a:solidFill>
                  <a:schemeClr val="tx1"/>
                </a:solidFill>
                <a:latin typeface="Arial" panose="020B0604020202020204" pitchFamily="34" charset="0"/>
              </a:rPr>
              <a:t>Rejecting the </a:t>
            </a:r>
            <a:r>
              <a:rPr lang="en-US" sz="3000" i="0" dirty="0">
                <a:solidFill>
                  <a:schemeClr val="tx1"/>
                </a:solidFill>
                <a:latin typeface="Arial" panose="020B0604020202020204" pitchFamily="34" charset="0"/>
              </a:rPr>
              <a:t>revelation</a:t>
            </a:r>
            <a:r>
              <a:rPr lang="en-US" sz="3000" b="0" i="0" dirty="0">
                <a:solidFill>
                  <a:schemeClr val="tx1"/>
                </a:solidFill>
                <a:latin typeface="Arial" panose="020B0604020202020204" pitchFamily="34" charset="0"/>
              </a:rPr>
              <a:t> of God (20)</a:t>
            </a:r>
          </a:p>
          <a:p>
            <a:pPr marL="1257300" lvl="1" indent="-514350">
              <a:buFont typeface="+mj-lt"/>
              <a:buAutoNum type="alphaUcPeriod"/>
            </a:pPr>
            <a:r>
              <a:rPr lang="en-US" sz="3000" b="0" i="0" dirty="0">
                <a:solidFill>
                  <a:schemeClr val="tx1"/>
                </a:solidFill>
                <a:latin typeface="Arial" panose="020B0604020202020204" pitchFamily="34" charset="0"/>
              </a:rPr>
              <a:t>Rejecting the </a:t>
            </a:r>
            <a:r>
              <a:rPr lang="en-US" sz="3000" i="0" dirty="0">
                <a:solidFill>
                  <a:schemeClr val="tx1"/>
                </a:solidFill>
                <a:latin typeface="Arial" panose="020B0604020202020204" pitchFamily="34" charset="0"/>
              </a:rPr>
              <a:t>respect</a:t>
            </a:r>
            <a:r>
              <a:rPr lang="en-US" sz="3000" b="0" i="0" dirty="0">
                <a:solidFill>
                  <a:schemeClr val="tx1"/>
                </a:solidFill>
                <a:latin typeface="Arial" panose="020B0604020202020204" pitchFamily="34" charset="0"/>
              </a:rPr>
              <a:t> due to God (21-22)</a:t>
            </a:r>
          </a:p>
          <a:p>
            <a:pPr marL="1257300" lvl="1" indent="-514350">
              <a:buFont typeface="+mj-lt"/>
              <a:buAutoNum type="alphaUcPeriod"/>
            </a:pPr>
            <a:r>
              <a:rPr lang="en-US" sz="3000" b="0" i="0" dirty="0">
                <a:solidFill>
                  <a:schemeClr val="tx1"/>
                </a:solidFill>
                <a:latin typeface="Arial" panose="020B0604020202020204" pitchFamily="34" charset="0"/>
              </a:rPr>
              <a:t>Rejecting the </a:t>
            </a:r>
            <a:r>
              <a:rPr lang="en-US" sz="3000" i="0" dirty="0">
                <a:solidFill>
                  <a:schemeClr val="tx1"/>
                </a:solidFill>
                <a:latin typeface="Arial" panose="020B0604020202020204" pitchFamily="34" charset="0"/>
              </a:rPr>
              <a:t>reverence</a:t>
            </a:r>
            <a:r>
              <a:rPr lang="en-US" sz="3000" b="0" i="0" dirty="0">
                <a:solidFill>
                  <a:schemeClr val="tx1"/>
                </a:solidFill>
                <a:latin typeface="Arial" panose="020B0604020202020204" pitchFamily="34" charset="0"/>
              </a:rPr>
              <a:t> of God (23)</a:t>
            </a:r>
          </a:p>
          <a:p>
            <a:pPr lvl="2" indent="0"/>
            <a:r>
              <a:rPr lang="en-US" sz="2800" b="0" dirty="0">
                <a:solidFill>
                  <a:schemeClr val="tx1"/>
                </a:solidFill>
                <a:latin typeface="Calibri" panose="020F0502020204030204" pitchFamily="34" charset="0"/>
                <a:ea typeface="Calibri" panose="020F0502020204030204" pitchFamily="34" charset="0"/>
                <a:cs typeface="Calibri" panose="020F0502020204030204" pitchFamily="34" charset="0"/>
              </a:rPr>
              <a:t>and exchanged the glory of the incorruptible God for an image in the form of corruptible man and of birds and four-footed animals and crawling creatures.</a:t>
            </a:r>
            <a:endParaRPr lang="en-US" sz="2800" b="0" i="0" dirty="0">
              <a:solidFill>
                <a:schemeClr val="tx1"/>
              </a:solidFill>
              <a:latin typeface="Calibri" panose="020F0502020204030204" pitchFamily="34" charset="0"/>
              <a:ea typeface="Calibri" panose="020F0502020204030204" pitchFamily="34" charset="0"/>
              <a:cs typeface="Calibri" panose="020F0502020204030204" pitchFamily="34" charset="0"/>
            </a:endParaRPr>
          </a:p>
          <a:p>
            <a:pPr marL="342900" marR="0" lvl="0" indent="-342900" algn="just">
              <a:spcBef>
                <a:spcPts val="0"/>
              </a:spcBef>
              <a:spcAft>
                <a:spcPts val="0"/>
              </a:spcAft>
              <a:buFont typeface="+mj-lt"/>
              <a:buAutoNum type="romanUcPeriod"/>
            </a:pPr>
            <a:endParaRPr lang="en-US" sz="3600" b="0"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Outline of Romans 1:15-23</a:t>
            </a:r>
          </a:p>
        </p:txBody>
      </p:sp>
    </p:spTree>
    <p:extLst>
      <p:ext uri="{BB962C8B-B14F-4D97-AF65-F5344CB8AC3E}">
        <p14:creationId xmlns:p14="http://schemas.microsoft.com/office/powerpoint/2010/main" val="810279279"/>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750"/>
                                  </p:stCondLst>
                                  <p:childTnLst>
                                    <p:set>
                                      <p:cBhvr>
                                        <p:cTn id="6" dur="1" fill="hold">
                                          <p:stCondLst>
                                            <p:cond delay="0"/>
                                          </p:stCondLst>
                                        </p:cTn>
                                        <p:tgtEl>
                                          <p:spTgt spid="3">
                                            <p:txEl>
                                              <p:pRg st="8" end="8"/>
                                            </p:txEl>
                                          </p:spTgt>
                                        </p:tgtEl>
                                        <p:attrNameLst>
                                          <p:attrName>style.visibility</p:attrName>
                                        </p:attrNameLst>
                                      </p:cBhvr>
                                      <p:to>
                                        <p:strVal val="visible"/>
                                      </p:to>
                                    </p:set>
                                    <p:animEffect transition="in" filter="fade">
                                      <p:cBhvr>
                                        <p:cTn id="7" dur="2250"/>
                                        <p:tgtEl>
                                          <p:spTgt spid="3">
                                            <p:txEl>
                                              <p:pRg st="8" end="8"/>
                                            </p:txEl>
                                          </p:spTgt>
                                        </p:tgtEl>
                                      </p:cBhvr>
                                    </p:animEffect>
                                  </p:childTnLst>
                                </p:cTn>
                              </p:par>
                            </p:childTnLst>
                          </p:cTn>
                        </p:par>
                        <p:par>
                          <p:cTn id="8" fill="hold">
                            <p:stCondLst>
                              <p:cond delay="3000"/>
                            </p:stCondLst>
                            <p:childTnLst>
                              <p:par>
                                <p:cTn id="9" presetID="10" presetClass="entr" presetSubtype="0" fill="hold" nodeType="afterEffect">
                                  <p:stCondLst>
                                    <p:cond delay="1500"/>
                                  </p:stCondLst>
                                  <p:childTnLst>
                                    <p:set>
                                      <p:cBhvr>
                                        <p:cTn id="10" dur="1" fill="hold">
                                          <p:stCondLst>
                                            <p:cond delay="0"/>
                                          </p:stCondLst>
                                        </p:cTn>
                                        <p:tgtEl>
                                          <p:spTgt spid="3">
                                            <p:txEl>
                                              <p:pRg st="9" end="9"/>
                                            </p:txEl>
                                          </p:spTgt>
                                        </p:tgtEl>
                                        <p:attrNameLst>
                                          <p:attrName>style.visibility</p:attrName>
                                        </p:attrNameLst>
                                      </p:cBhvr>
                                      <p:to>
                                        <p:strVal val="visible"/>
                                      </p:to>
                                    </p:set>
                                    <p:animEffect transition="in" filter="fade">
                                      <p:cBhvr>
                                        <p:cTn id="11" dur="225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932307"/>
            <a:ext cx="11805602" cy="28623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571500" marR="0" indent="-571500" algn="just">
              <a:spcBef>
                <a:spcPts val="0"/>
              </a:spcBef>
              <a:spcAft>
                <a:spcPts val="0"/>
              </a:spcAft>
              <a:buFont typeface="Wingdings" panose="05000000000000000000" pitchFamily="2" charset="2"/>
              <a:buChar char="§"/>
            </a:pPr>
            <a:r>
              <a:rPr lang="en-US" sz="3600" b="0" i="0" dirty="0">
                <a:solidFill>
                  <a:schemeClr val="tx1"/>
                </a:solidFill>
                <a:effectLst/>
                <a:latin typeface="Arial" panose="020B0604020202020204" pitchFamily="34" charset="0"/>
                <a:ea typeface="Times New Roman" panose="02020603050405020304" pitchFamily="18" charset="0"/>
              </a:rPr>
              <a:t> A </a:t>
            </a:r>
            <a:r>
              <a:rPr lang="en-US" sz="3600" u="sng" dirty="0">
                <a:solidFill>
                  <a:schemeClr val="tx1"/>
                </a:solidFill>
                <a:effectLst/>
                <a:latin typeface="Arial" panose="020B0604020202020204" pitchFamily="34" charset="0"/>
                <a:ea typeface="Times New Roman" panose="02020603050405020304" pitchFamily="18" charset="0"/>
              </a:rPr>
              <a:t>denial</a:t>
            </a:r>
            <a:r>
              <a:rPr lang="en-US" sz="3600" b="0" i="0" dirty="0">
                <a:solidFill>
                  <a:schemeClr val="tx1"/>
                </a:solidFill>
                <a:effectLst/>
                <a:latin typeface="Arial" panose="020B0604020202020204" pitchFamily="34" charset="0"/>
                <a:ea typeface="Times New Roman" panose="02020603050405020304" pitchFamily="18" charset="0"/>
              </a:rPr>
              <a:t> of God always leads to </a:t>
            </a:r>
            <a:r>
              <a:rPr lang="en-US" sz="3600" u="sng" dirty="0">
                <a:solidFill>
                  <a:schemeClr val="tx1"/>
                </a:solidFill>
                <a:effectLst/>
                <a:latin typeface="Arial" panose="020B0604020202020204" pitchFamily="34" charset="0"/>
                <a:ea typeface="Times New Roman" panose="02020603050405020304" pitchFamily="18" charset="0"/>
              </a:rPr>
              <a:t>defilement</a:t>
            </a:r>
            <a:r>
              <a:rPr lang="en-US" sz="3600" b="0" i="0" dirty="0">
                <a:solidFill>
                  <a:schemeClr val="tx1"/>
                </a:solidFill>
                <a:effectLst/>
                <a:latin typeface="Arial" panose="020B0604020202020204" pitchFamily="34" charset="0"/>
                <a:ea typeface="Times New Roman" panose="02020603050405020304" pitchFamily="18" charset="0"/>
              </a:rPr>
              <a:t> of life</a:t>
            </a:r>
          </a:p>
          <a:p>
            <a:pPr marR="0" algn="just">
              <a:spcBef>
                <a:spcPts val="0"/>
              </a:spcBef>
              <a:spcAft>
                <a:spcPts val="0"/>
              </a:spcAft>
            </a:pPr>
            <a:endParaRPr lang="en-US" sz="3600" b="0" i="0" dirty="0">
              <a:solidFill>
                <a:schemeClr val="tx1"/>
              </a:solidFill>
              <a:effectLst/>
              <a:latin typeface="Arial" panose="020B0604020202020204" pitchFamily="34" charset="0"/>
              <a:ea typeface="Times New Roman" panose="02020603050405020304" pitchFamily="18" charset="0"/>
            </a:endParaRPr>
          </a:p>
          <a:p>
            <a:pPr marL="571500" indent="-571500">
              <a:buFont typeface="Wingdings" panose="05000000000000000000" pitchFamily="2" charset="2"/>
              <a:buChar char="§"/>
            </a:pPr>
            <a:r>
              <a:rPr lang="en-US" sz="3600" b="0" i="0" dirty="0">
                <a:solidFill>
                  <a:schemeClr val="tx1"/>
                </a:solidFill>
                <a:latin typeface="Arial" panose="020B0604020202020204" pitchFamily="34" charset="0"/>
              </a:rPr>
              <a:t>Man's </a:t>
            </a:r>
            <a:r>
              <a:rPr lang="en-US" sz="3600" u="sng" dirty="0">
                <a:solidFill>
                  <a:schemeClr val="tx1"/>
                </a:solidFill>
                <a:latin typeface="Arial" panose="020B0604020202020204" pitchFamily="34" charset="0"/>
              </a:rPr>
              <a:t>aversion</a:t>
            </a:r>
            <a:r>
              <a:rPr lang="en-US" sz="3600" b="0" i="0" dirty="0">
                <a:solidFill>
                  <a:schemeClr val="tx1"/>
                </a:solidFill>
                <a:latin typeface="Arial" panose="020B0604020202020204" pitchFamily="34" charset="0"/>
              </a:rPr>
              <a:t> to God leads to his </a:t>
            </a:r>
            <a:r>
              <a:rPr lang="en-US" sz="3600" u="sng" dirty="0">
                <a:solidFill>
                  <a:schemeClr val="tx1"/>
                </a:solidFill>
                <a:latin typeface="Arial" panose="020B0604020202020204" pitchFamily="34" charset="0"/>
              </a:rPr>
              <a:t>diversion</a:t>
            </a:r>
            <a:r>
              <a:rPr lang="en-US" sz="3600" b="0" i="0" dirty="0">
                <a:solidFill>
                  <a:schemeClr val="tx1"/>
                </a:solidFill>
                <a:latin typeface="Arial" panose="020B0604020202020204" pitchFamily="34" charset="0"/>
              </a:rPr>
              <a:t> from God which ultimately leads to his </a:t>
            </a:r>
            <a:r>
              <a:rPr lang="en-US" sz="3600" u="sng" dirty="0">
                <a:solidFill>
                  <a:schemeClr val="tx1"/>
                </a:solidFill>
                <a:latin typeface="Arial" panose="020B0604020202020204" pitchFamily="34" charset="0"/>
              </a:rPr>
              <a:t>perversion</a:t>
            </a:r>
            <a:r>
              <a:rPr lang="en-US" sz="3600" b="0" i="0" dirty="0">
                <a:solidFill>
                  <a:schemeClr val="tx1"/>
                </a:solidFill>
                <a:latin typeface="Arial" panose="020B0604020202020204" pitchFamily="34" charset="0"/>
              </a:rPr>
              <a:t> before God.</a:t>
            </a:r>
            <a:endParaRPr lang="en-US" sz="3600" b="0" i="0" dirty="0">
              <a:solidFill>
                <a:schemeClr val="tx1"/>
              </a:solidFill>
              <a:effectLst/>
              <a:latin typeface="Arial" panose="020B0604020202020204" pitchFamily="34" charset="0"/>
              <a:ea typeface="Calibri" panose="020F0502020204030204" pitchFamily="34"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Thoughts from Romans 1:19-23</a:t>
            </a:r>
          </a:p>
        </p:txBody>
      </p:sp>
    </p:spTree>
    <p:extLst>
      <p:ext uri="{BB962C8B-B14F-4D97-AF65-F5344CB8AC3E}">
        <p14:creationId xmlns:p14="http://schemas.microsoft.com/office/powerpoint/2010/main" val="4011768122"/>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25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25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932307"/>
            <a:ext cx="11805602" cy="56323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40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24 Tell of His glory among the nations, His wonderful deeds among all the peoples. 25 For great is the LORD, and greatly to be praised; He also is to be feared above all gods. 26 For all the gods of the peoples are idols, But the LORD made the heavens. 27 Splendor and majesty are before Him, Strength and joy are in His place. 28 Ascribe to the LORD, you families of the peoples, Ascribe to the Lord glory and strength. 29 Ascribe to the LORD the glory due His name.</a:t>
            </a:r>
            <a:endParaRPr lang="en-US" sz="4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1 Chronicles 16:24-29</a:t>
            </a:r>
          </a:p>
        </p:txBody>
      </p:sp>
    </p:spTree>
    <p:extLst>
      <p:ext uri="{BB962C8B-B14F-4D97-AF65-F5344CB8AC3E}">
        <p14:creationId xmlns:p14="http://schemas.microsoft.com/office/powerpoint/2010/main" val="595936627"/>
      </p:ext>
    </p:extLst>
  </p:cSld>
  <p:clrMapOvr>
    <a:masterClrMapping/>
  </p:clrMapOvr>
  <p:transition spd="slow">
    <p:fad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1206BF46-F60A-B583-BE9A-98813DA83DD6}"/>
              </a:ext>
            </a:extLst>
          </p:cNvPr>
          <p:cNvSpPr>
            <a:spLocks noGrp="1"/>
          </p:cNvSpPr>
          <p:nvPr>
            <p:ph type="subTitle" idx="1"/>
          </p:nvPr>
        </p:nvSpPr>
        <p:spPr>
          <a:xfrm>
            <a:off x="254000" y="4220877"/>
            <a:ext cx="11660632" cy="1947333"/>
          </a:xfrm>
        </p:spPr>
        <p:txBody>
          <a:bodyPr>
            <a:normAutofit/>
          </a:bodyPr>
          <a:lstStyle/>
          <a:p>
            <a:pPr algn="ctr"/>
            <a:r>
              <a:rPr lang="en-US" sz="3900" b="1" dirty="0">
                <a:solidFill>
                  <a:schemeClr val="tx1"/>
                </a:solidFill>
                <a:latin typeface="Abadi" panose="020B0604020104020204" pitchFamily="34" charset="0"/>
              </a:rPr>
              <a:t>The Reasons for God’s Wrath (Part 2)</a:t>
            </a:r>
          </a:p>
          <a:p>
            <a:pPr algn="ctr"/>
            <a:r>
              <a:rPr lang="en-US" sz="3600" b="1" dirty="0">
                <a:solidFill>
                  <a:schemeClr val="tx1"/>
                </a:solidFill>
                <a:latin typeface="Avenir Next LT Pro Light" panose="020B0304020202020204" pitchFamily="34" charset="0"/>
              </a:rPr>
              <a:t>Romans 1:21-23</a:t>
            </a:r>
          </a:p>
        </p:txBody>
      </p:sp>
      <p:sp>
        <p:nvSpPr>
          <p:cNvPr id="4" name="TextBox 3">
            <a:extLst>
              <a:ext uri="{FF2B5EF4-FFF2-40B4-BE49-F238E27FC236}">
                <a16:creationId xmlns:a16="http://schemas.microsoft.com/office/drawing/2014/main" id="{E81091B1-FFCB-0593-6511-1E1CB61C648D}"/>
              </a:ext>
            </a:extLst>
          </p:cNvPr>
          <p:cNvSpPr txBox="1"/>
          <p:nvPr/>
        </p:nvSpPr>
        <p:spPr>
          <a:xfrm>
            <a:off x="7452360" y="6219706"/>
            <a:ext cx="4462272" cy="369332"/>
          </a:xfrm>
          <a:prstGeom prst="rect">
            <a:avLst/>
          </a:prstGeom>
          <a:noFill/>
        </p:spPr>
        <p:txBody>
          <a:bodyPr wrap="square" rtlCol="0">
            <a:spAutoFit/>
          </a:bodyPr>
          <a:lstStyle/>
          <a:p>
            <a:pPr algn="r"/>
            <a:r>
              <a:rPr lang="en-US" dirty="0">
                <a:latin typeface="Avenir Next LT Pro Light" panose="020B0304020202020204" pitchFamily="34" charset="0"/>
              </a:rPr>
              <a:t> Sunday, January 28, 2024</a:t>
            </a:r>
          </a:p>
        </p:txBody>
      </p:sp>
      <p:pic>
        <p:nvPicPr>
          <p:cNvPr id="5" name="Picture 4" descr="A close up of a book cover&#10;&#10;Description automatically generated">
            <a:extLst>
              <a:ext uri="{FF2B5EF4-FFF2-40B4-BE49-F238E27FC236}">
                <a16:creationId xmlns:a16="http://schemas.microsoft.com/office/drawing/2014/main" id="{00051841-AA73-9075-986E-38954D137CCF}"/>
              </a:ext>
            </a:extLst>
          </p:cNvPr>
          <p:cNvPicPr>
            <a:picLocks noChangeAspect="1"/>
          </p:cNvPicPr>
          <p:nvPr/>
        </p:nvPicPr>
        <p:blipFill>
          <a:blip r:embed="rId2"/>
          <a:stretch>
            <a:fillRect/>
          </a:stretch>
        </p:blipFill>
        <p:spPr>
          <a:xfrm>
            <a:off x="254000" y="206375"/>
            <a:ext cx="11684000" cy="3683000"/>
          </a:xfrm>
          <a:prstGeom prst="rect">
            <a:avLst/>
          </a:prstGeom>
        </p:spPr>
      </p:pic>
    </p:spTree>
    <p:extLst>
      <p:ext uri="{BB962C8B-B14F-4D97-AF65-F5344CB8AC3E}">
        <p14:creationId xmlns:p14="http://schemas.microsoft.com/office/powerpoint/2010/main" val="5169720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932307"/>
            <a:ext cx="11805602" cy="44012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40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21 For even though they knew God, they did not honor Him as God or give thanks, but they became futile in their speculations, and their foolish heart was darkened. 22 Professing to be wise, they became fools, 23 and exchanged the glory of the incorruptible God for an image in the form of corruptible man and of birds and four-footed animals and crawling creatures. </a:t>
            </a:r>
            <a:endParaRPr lang="en-US" sz="4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Romans 1:21-23</a:t>
            </a:r>
          </a:p>
        </p:txBody>
      </p:sp>
    </p:spTree>
    <p:extLst>
      <p:ext uri="{BB962C8B-B14F-4D97-AF65-F5344CB8AC3E}">
        <p14:creationId xmlns:p14="http://schemas.microsoft.com/office/powerpoint/2010/main" val="2720067585"/>
      </p:ext>
    </p:extLst>
  </p:cSld>
  <p:clrMapOvr>
    <a:masterClrMapping/>
  </p:clrMapOvr>
  <p:transition spd="slow">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932307"/>
            <a:ext cx="11805602" cy="21236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4400" b="0" i="1" dirty="0">
                <a:solidFill>
                  <a:schemeClr val="tx1"/>
                </a:solidFill>
                <a:effectLst/>
                <a:latin typeface="Arial" panose="020B0604020202020204" pitchFamily="34" charset="0"/>
                <a:ea typeface="Times New Roman" panose="02020603050405020304" pitchFamily="18" charset="0"/>
              </a:rPr>
              <a:t>“The gospel is meaningful for us only to the extent that we realize and acknowledge that we are still sinful.”</a:t>
            </a:r>
            <a:r>
              <a:rPr lang="en-US" sz="4400" b="0" dirty="0">
                <a:solidFill>
                  <a:schemeClr val="tx1"/>
                </a:solidFill>
                <a:effectLst/>
                <a:latin typeface="Arial" panose="020B0604020202020204" pitchFamily="34" charset="0"/>
                <a:ea typeface="Times New Roman" panose="02020603050405020304" pitchFamily="18" charset="0"/>
              </a:rPr>
              <a:t> </a:t>
            </a:r>
            <a:endParaRPr lang="en-US" sz="4400" b="0" i="0" dirty="0">
              <a:solidFill>
                <a:schemeClr val="tx1"/>
              </a:solidFill>
              <a:latin typeface="Calibri" panose="020F0502020204030204" pitchFamily="34" charset="0"/>
              <a:ea typeface="Calibri" panose="020F0502020204030204" pitchFamily="34" charset="0"/>
              <a:cs typeface="Calibri" panose="020F0502020204030204" pitchFamily="34"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Jerry Bridges</a:t>
            </a:r>
          </a:p>
        </p:txBody>
      </p:sp>
    </p:spTree>
    <p:extLst>
      <p:ext uri="{BB962C8B-B14F-4D97-AF65-F5344CB8AC3E}">
        <p14:creationId xmlns:p14="http://schemas.microsoft.com/office/powerpoint/2010/main" val="3095539098"/>
      </p:ext>
    </p:extLst>
  </p:cSld>
  <p:clrMapOvr>
    <a:masterClrMapping/>
  </p:clrMapOvr>
  <p:transition spd="slow">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932307"/>
            <a:ext cx="11805602" cy="28007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4400" b="0" i="0" dirty="0">
                <a:solidFill>
                  <a:schemeClr val="tx1"/>
                </a:solidFill>
                <a:latin typeface="Arial" panose="020B0604020202020204" pitchFamily="34" charset="0"/>
                <a:ea typeface="Calibri" panose="020F0502020204030204" pitchFamily="34" charset="0"/>
                <a:cs typeface="Calibri" panose="020F0502020204030204" pitchFamily="34" charset="0"/>
              </a:rPr>
              <a:t>The worldly view: </a:t>
            </a:r>
            <a:r>
              <a:rPr lang="en-US" sz="4400" b="0" dirty="0">
                <a:solidFill>
                  <a:schemeClr val="tx1"/>
                </a:solidFill>
                <a:latin typeface="Arial" panose="020B0604020202020204" pitchFamily="34" charset="0"/>
                <a:ea typeface="Calibri" panose="020F0502020204030204" pitchFamily="34" charset="0"/>
                <a:cs typeface="Calibri" panose="020F0502020204030204" pitchFamily="34" charset="0"/>
              </a:rPr>
              <a:t>man is as bad as he can be.</a:t>
            </a:r>
          </a:p>
          <a:p>
            <a:pPr marL="0" marR="0" algn="just">
              <a:spcBef>
                <a:spcPts val="0"/>
              </a:spcBef>
              <a:spcAft>
                <a:spcPts val="0"/>
              </a:spcAft>
            </a:pPr>
            <a:endParaRPr lang="en-US" sz="4400" b="0" i="0" dirty="0">
              <a:solidFill>
                <a:schemeClr val="tx1"/>
              </a:solidFill>
              <a:latin typeface="Arial" panose="020B0604020202020204" pitchFamily="34" charset="0"/>
              <a:ea typeface="Calibri" panose="020F0502020204030204" pitchFamily="34" charset="0"/>
              <a:cs typeface="Calibri" panose="020F0502020204030204" pitchFamily="34" charset="0"/>
            </a:endParaRPr>
          </a:p>
          <a:p>
            <a:pPr marL="0" marR="0" algn="just">
              <a:spcBef>
                <a:spcPts val="0"/>
              </a:spcBef>
              <a:spcAft>
                <a:spcPts val="0"/>
              </a:spcAft>
            </a:pPr>
            <a:r>
              <a:rPr lang="en-US" sz="4400" b="0" i="0" dirty="0">
                <a:solidFill>
                  <a:schemeClr val="tx1"/>
                </a:solidFill>
                <a:latin typeface="Arial" panose="020B0604020202020204" pitchFamily="34" charset="0"/>
                <a:ea typeface="Calibri" panose="020F0502020204030204" pitchFamily="34" charset="0"/>
                <a:cs typeface="Calibri" panose="020F0502020204030204" pitchFamily="34" charset="0"/>
              </a:rPr>
              <a:t>The Biblical view: </a:t>
            </a:r>
            <a:r>
              <a:rPr lang="en-US" sz="4400" b="0" dirty="0">
                <a:solidFill>
                  <a:schemeClr val="tx1"/>
                </a:solidFill>
                <a:latin typeface="Arial" panose="020B0604020202020204" pitchFamily="34" charset="0"/>
                <a:ea typeface="Calibri" panose="020F0502020204030204" pitchFamily="34" charset="0"/>
                <a:cs typeface="Calibri" panose="020F0502020204030204" pitchFamily="34" charset="0"/>
              </a:rPr>
              <a:t>man is as bad off as he can be because of sin.</a:t>
            </a:r>
            <a:endParaRPr lang="en-US" sz="4400" b="0" i="0" dirty="0">
              <a:solidFill>
                <a:schemeClr val="tx1"/>
              </a:solidFill>
              <a:latin typeface="Calibri" panose="020F0502020204030204" pitchFamily="34" charset="0"/>
              <a:ea typeface="Calibri" panose="020F0502020204030204" pitchFamily="34" charset="0"/>
              <a:cs typeface="Calibri" panose="020F0502020204030204" pitchFamily="34"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Human Depravity</a:t>
            </a:r>
          </a:p>
        </p:txBody>
      </p:sp>
    </p:spTree>
    <p:extLst>
      <p:ext uri="{BB962C8B-B14F-4D97-AF65-F5344CB8AC3E}">
        <p14:creationId xmlns:p14="http://schemas.microsoft.com/office/powerpoint/2010/main" val="422389740"/>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25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25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25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1630399"/>
            <a:ext cx="11805602" cy="2031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r>
              <a:rPr lang="en-US" sz="4200" b="0" dirty="0">
                <a:solidFill>
                  <a:schemeClr val="tx1"/>
                </a:solidFill>
                <a:latin typeface="Arial" panose="020B0604020202020204" pitchFamily="34" charset="0"/>
              </a:rPr>
              <a:t>That knowing good they would be unable to do it; and knowing evil they would be unable to resist it. </a:t>
            </a: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1138773"/>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Satan’s Deceit</a:t>
            </a:r>
          </a:p>
          <a:p>
            <a:pPr algn="ctr"/>
            <a:r>
              <a:rPr lang="en-US" sz="2800" dirty="0">
                <a:latin typeface="Arial" panose="020B0604020202020204" pitchFamily="34" charset="0"/>
                <a:cs typeface="Arial" panose="020B0604020202020204" pitchFamily="34" charset="0"/>
              </a:rPr>
              <a:t>What he intentionally failed to explain to Adam and Eve (Genesis 3:5) </a:t>
            </a:r>
          </a:p>
        </p:txBody>
      </p:sp>
    </p:spTree>
    <p:extLst>
      <p:ext uri="{BB962C8B-B14F-4D97-AF65-F5344CB8AC3E}">
        <p14:creationId xmlns:p14="http://schemas.microsoft.com/office/powerpoint/2010/main" val="1330931478"/>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25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25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932307"/>
            <a:ext cx="11805602" cy="42473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342900" marR="0" lvl="0" indent="-342900" algn="just">
              <a:spcBef>
                <a:spcPts val="0"/>
              </a:spcBef>
              <a:spcAft>
                <a:spcPts val="0"/>
              </a:spcAft>
              <a:buFont typeface="+mj-lt"/>
              <a:buAutoNum type="romanUcPeriod"/>
            </a:pPr>
            <a:r>
              <a:rPr lang="en-US" sz="3600" b="0" i="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The </a:t>
            </a:r>
            <a:r>
              <a:rPr lang="en-US" sz="3600" i="0" u="sng"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readiness</a:t>
            </a:r>
            <a:r>
              <a:rPr lang="en-US" sz="3600" b="0" i="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 to preach the gospel (15)</a:t>
            </a:r>
            <a:endParaRPr lang="en-US" sz="3600" b="0"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a:spcBef>
                <a:spcPts val="0"/>
              </a:spcBef>
              <a:spcAft>
                <a:spcPts val="0"/>
              </a:spcAft>
              <a:buFont typeface="+mj-lt"/>
              <a:buAutoNum type="romanUcPeriod"/>
            </a:pPr>
            <a:r>
              <a:rPr lang="en-US" sz="3600" b="0" i="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The </a:t>
            </a:r>
            <a:r>
              <a:rPr lang="en-US" sz="3600" i="0" u="sng"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realities</a:t>
            </a:r>
            <a:r>
              <a:rPr lang="en-US" sz="3600" b="0" i="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 of the gospel (16)</a:t>
            </a:r>
            <a:endParaRPr lang="en-US" sz="3600" b="0"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a:spcBef>
                <a:spcPts val="0"/>
              </a:spcBef>
              <a:spcAft>
                <a:spcPts val="0"/>
              </a:spcAft>
              <a:buFont typeface="+mj-lt"/>
              <a:buAutoNum type="romanUcPeriod"/>
            </a:pPr>
            <a:r>
              <a:rPr lang="en-US" sz="3600" b="0" i="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The </a:t>
            </a:r>
            <a:r>
              <a:rPr lang="en-US" sz="3600" i="0" u="sng"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remedy</a:t>
            </a:r>
            <a:r>
              <a:rPr lang="en-US" sz="3600" b="0" i="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 of the gospel (17)</a:t>
            </a:r>
            <a:endParaRPr lang="en-US" sz="3600" b="0"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a:spcBef>
                <a:spcPts val="0"/>
              </a:spcBef>
              <a:spcAft>
                <a:spcPts val="0"/>
              </a:spcAft>
              <a:buFont typeface="+mj-lt"/>
              <a:buAutoNum type="romanUcPeriod"/>
            </a:pPr>
            <a:r>
              <a:rPr lang="en-US" sz="3600" b="0" i="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The </a:t>
            </a:r>
            <a:r>
              <a:rPr lang="en-US" sz="3600" i="0" u="sng"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reality</a:t>
            </a:r>
            <a:r>
              <a:rPr lang="en-US" sz="3600" b="0" i="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 of God’s wrath (18)</a:t>
            </a:r>
            <a:endParaRPr lang="en-US" sz="3600" b="0"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a:spcBef>
                <a:spcPts val="0"/>
              </a:spcBef>
              <a:spcAft>
                <a:spcPts val="0"/>
              </a:spcAft>
              <a:buFont typeface="+mj-lt"/>
              <a:buAutoNum type="romanUcPeriod"/>
            </a:pPr>
            <a:r>
              <a:rPr lang="en-US" sz="3600" b="0" i="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The </a:t>
            </a:r>
            <a:r>
              <a:rPr lang="en-US" sz="3600" i="0" u="sng"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reasons</a:t>
            </a:r>
            <a:r>
              <a:rPr lang="en-US" sz="3600" b="0" i="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 for God’s wrath (19-23)</a:t>
            </a:r>
          </a:p>
          <a:p>
            <a:pPr marL="1257300" lvl="1" indent="-514350">
              <a:buFont typeface="+mj-lt"/>
              <a:buAutoNum type="alphaUcPeriod"/>
            </a:pPr>
            <a:r>
              <a:rPr lang="en-US" sz="3000" b="0" i="0" dirty="0">
                <a:solidFill>
                  <a:schemeClr val="tx1"/>
                </a:solidFill>
                <a:latin typeface="Arial" panose="020B0604020202020204" pitchFamily="34" charset="0"/>
              </a:rPr>
              <a:t>Rejecting the </a:t>
            </a:r>
            <a:r>
              <a:rPr lang="en-US" sz="3000" i="0" dirty="0">
                <a:solidFill>
                  <a:schemeClr val="tx1"/>
                </a:solidFill>
                <a:latin typeface="Arial" panose="020B0604020202020204" pitchFamily="34" charset="0"/>
              </a:rPr>
              <a:t>reality</a:t>
            </a:r>
            <a:r>
              <a:rPr lang="en-US" sz="3000" b="0" i="0" dirty="0">
                <a:solidFill>
                  <a:schemeClr val="tx1"/>
                </a:solidFill>
                <a:latin typeface="Arial" panose="020B0604020202020204" pitchFamily="34" charset="0"/>
              </a:rPr>
              <a:t> of God (19)</a:t>
            </a:r>
          </a:p>
          <a:p>
            <a:pPr marL="1257300" lvl="1" indent="-514350">
              <a:buFont typeface="+mj-lt"/>
              <a:buAutoNum type="alphaUcPeriod"/>
            </a:pPr>
            <a:r>
              <a:rPr lang="en-US" sz="3000" b="0" i="0" dirty="0">
                <a:solidFill>
                  <a:schemeClr val="tx1"/>
                </a:solidFill>
                <a:latin typeface="Arial" panose="020B0604020202020204" pitchFamily="34" charset="0"/>
              </a:rPr>
              <a:t>Rejecting the </a:t>
            </a:r>
            <a:r>
              <a:rPr lang="en-US" sz="3000" i="0" dirty="0">
                <a:solidFill>
                  <a:schemeClr val="tx1"/>
                </a:solidFill>
                <a:latin typeface="Arial" panose="020B0604020202020204" pitchFamily="34" charset="0"/>
              </a:rPr>
              <a:t>revelation</a:t>
            </a:r>
            <a:r>
              <a:rPr lang="en-US" sz="3000" b="0" i="0" dirty="0">
                <a:solidFill>
                  <a:schemeClr val="tx1"/>
                </a:solidFill>
                <a:latin typeface="Arial" panose="020B0604020202020204" pitchFamily="34" charset="0"/>
              </a:rPr>
              <a:t> of God (20)</a:t>
            </a:r>
          </a:p>
          <a:p>
            <a:pPr marL="1257300" lvl="1" indent="-514350">
              <a:buFont typeface="+mj-lt"/>
              <a:buAutoNum type="alphaUcPeriod"/>
            </a:pPr>
            <a:r>
              <a:rPr lang="en-US" sz="3000" b="0" i="0" dirty="0">
                <a:solidFill>
                  <a:schemeClr val="tx1"/>
                </a:solidFill>
                <a:latin typeface="Arial" panose="020B0604020202020204" pitchFamily="34" charset="0"/>
              </a:rPr>
              <a:t>Rejecting the </a:t>
            </a:r>
            <a:r>
              <a:rPr lang="en-US" sz="3000" i="0" dirty="0">
                <a:solidFill>
                  <a:schemeClr val="tx1"/>
                </a:solidFill>
                <a:latin typeface="Arial" panose="020B0604020202020204" pitchFamily="34" charset="0"/>
              </a:rPr>
              <a:t>respect</a:t>
            </a:r>
            <a:r>
              <a:rPr lang="en-US" sz="3000" b="0" i="0" dirty="0">
                <a:solidFill>
                  <a:schemeClr val="tx1"/>
                </a:solidFill>
                <a:latin typeface="Arial" panose="020B0604020202020204" pitchFamily="34" charset="0"/>
              </a:rPr>
              <a:t> due to God (21-22a)</a:t>
            </a: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Outline of Romans 1:15-23</a:t>
            </a:r>
          </a:p>
        </p:txBody>
      </p:sp>
    </p:spTree>
    <p:extLst>
      <p:ext uri="{BB962C8B-B14F-4D97-AF65-F5344CB8AC3E}">
        <p14:creationId xmlns:p14="http://schemas.microsoft.com/office/powerpoint/2010/main" val="487512291"/>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animEffect transition="in" filter="fade">
                                      <p:cBhvr>
                                        <p:cTn id="7" dur="2250"/>
                                        <p:tgtEl>
                                          <p:spTgt spid="3">
                                            <p:txEl>
                                              <p:pRg st="5" end="5"/>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6" end="6"/>
                                            </p:txEl>
                                          </p:spTgt>
                                        </p:tgtEl>
                                        <p:attrNameLst>
                                          <p:attrName>style.visibility</p:attrName>
                                        </p:attrNameLst>
                                      </p:cBhvr>
                                      <p:to>
                                        <p:strVal val="visible"/>
                                      </p:to>
                                    </p:set>
                                    <p:animEffect transition="in" filter="fade">
                                      <p:cBhvr>
                                        <p:cTn id="12" dur="2250"/>
                                        <p:tgtEl>
                                          <p:spTgt spid="3">
                                            <p:txEl>
                                              <p:pRg st="6" end="6"/>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7" end="7"/>
                                            </p:txEl>
                                          </p:spTgt>
                                        </p:tgtEl>
                                        <p:attrNameLst>
                                          <p:attrName>style.visibility</p:attrName>
                                        </p:attrNameLst>
                                      </p:cBhvr>
                                      <p:to>
                                        <p:strVal val="visible"/>
                                      </p:to>
                                    </p:set>
                                    <p:animEffect transition="in" filter="fade">
                                      <p:cBhvr>
                                        <p:cTn id="17" dur="225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93199" y="942139"/>
            <a:ext cx="11805602" cy="1754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514350" lvl="0" indent="-514350">
              <a:lnSpc>
                <a:spcPct val="150000"/>
              </a:lnSpc>
              <a:buFont typeface="+mj-lt"/>
              <a:buAutoNum type="alphaUcPeriod" startAt="3"/>
            </a:pPr>
            <a:r>
              <a:rPr lang="en-US" b="0" i="0" dirty="0">
                <a:solidFill>
                  <a:schemeClr val="tx1"/>
                </a:solidFill>
                <a:latin typeface="Arial" panose="020B0604020202020204" pitchFamily="34" charset="0"/>
              </a:rPr>
              <a:t>Reject the </a:t>
            </a:r>
            <a:r>
              <a:rPr lang="en-US" i="0" dirty="0">
                <a:solidFill>
                  <a:schemeClr val="tx1"/>
                </a:solidFill>
                <a:latin typeface="Arial" panose="020B0604020202020204" pitchFamily="34" charset="0"/>
              </a:rPr>
              <a:t>respect</a:t>
            </a:r>
            <a:r>
              <a:rPr lang="en-US" b="0" i="0" dirty="0">
                <a:solidFill>
                  <a:schemeClr val="tx1"/>
                </a:solidFill>
                <a:latin typeface="Arial" panose="020B0604020202020204" pitchFamily="34" charset="0"/>
              </a:rPr>
              <a:t> due to God (21-22a)</a:t>
            </a:r>
          </a:p>
          <a:p>
            <a:pPr marL="1257300" lvl="1" indent="-514350">
              <a:buFont typeface="+mj-lt"/>
              <a:buAutoNum type="arabicPeriod"/>
            </a:pPr>
            <a:r>
              <a:rPr lang="en-US" b="0" i="0" dirty="0">
                <a:solidFill>
                  <a:schemeClr val="tx1"/>
                </a:solidFill>
                <a:latin typeface="Arial" panose="020B0604020202020204" pitchFamily="34" charset="0"/>
              </a:rPr>
              <a:t>They are dishonoring to God (21a)</a:t>
            </a:r>
          </a:p>
          <a:p>
            <a:pPr lvl="2" indent="0"/>
            <a:r>
              <a:rPr lang="en-US" sz="2800" b="0" dirty="0">
                <a:solidFill>
                  <a:schemeClr val="tx1"/>
                </a:solidFill>
                <a:latin typeface="Calibri" panose="020F0502020204030204" pitchFamily="34" charset="0"/>
                <a:ea typeface="Calibri" panose="020F0502020204030204" pitchFamily="34" charset="0"/>
                <a:cs typeface="Calibri" panose="020F0502020204030204" pitchFamily="34" charset="0"/>
              </a:rPr>
              <a:t>For even though they knew God, they did not honor Him as God</a:t>
            </a: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646331"/>
          </a:xfrm>
          <a:prstGeom prst="rect">
            <a:avLst/>
          </a:prstGeom>
          <a:noFill/>
        </p:spPr>
        <p:txBody>
          <a:bodyPr wrap="square" rtlCol="0">
            <a:spAutoFit/>
          </a:bodyPr>
          <a:lstStyle/>
          <a:p>
            <a:pPr algn="just"/>
            <a:r>
              <a:rPr lang="en-US" sz="3600" dirty="0">
                <a:latin typeface="Arial" panose="020B0604020202020204" pitchFamily="34" charset="0"/>
                <a:cs typeface="Arial" panose="020B0604020202020204" pitchFamily="34" charset="0"/>
              </a:rPr>
              <a:t>Those who suppress the truth in unrighteousness…</a:t>
            </a:r>
          </a:p>
        </p:txBody>
      </p:sp>
    </p:spTree>
    <p:extLst>
      <p:ext uri="{BB962C8B-B14F-4D97-AF65-F5344CB8AC3E}">
        <p14:creationId xmlns:p14="http://schemas.microsoft.com/office/powerpoint/2010/main" val="3364995807"/>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75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2250"/>
                                        <p:tgtEl>
                                          <p:spTgt spid="3">
                                            <p:txEl>
                                              <p:pRg st="1" end="1"/>
                                            </p:txEl>
                                          </p:spTgt>
                                        </p:tgtEl>
                                      </p:cBhvr>
                                    </p:animEffect>
                                  </p:childTnLst>
                                </p:cTn>
                              </p:par>
                            </p:childTnLst>
                          </p:cTn>
                        </p:par>
                        <p:par>
                          <p:cTn id="8" fill="hold">
                            <p:stCondLst>
                              <p:cond delay="3000"/>
                            </p:stCondLst>
                            <p:childTnLst>
                              <p:par>
                                <p:cTn id="9" presetID="10" presetClass="entr" presetSubtype="0" fill="hold" nodeType="afterEffect">
                                  <p:stCondLst>
                                    <p:cond delay="750"/>
                                  </p:stCondLst>
                                  <p:childTnLst>
                                    <p:set>
                                      <p:cBhvr>
                                        <p:cTn id="10" dur="1" fill="hold">
                                          <p:stCondLst>
                                            <p:cond delay="0"/>
                                          </p:stCondLst>
                                        </p:cTn>
                                        <p:tgtEl>
                                          <p:spTgt spid="3">
                                            <p:txEl>
                                              <p:pRg st="2" end="2"/>
                                            </p:txEl>
                                          </p:spTgt>
                                        </p:tgtEl>
                                        <p:attrNameLst>
                                          <p:attrName>style.visibility</p:attrName>
                                        </p:attrNameLst>
                                      </p:cBhvr>
                                      <p:to>
                                        <p:strVal val="visible"/>
                                      </p:to>
                                    </p:set>
                                    <p:animEffect transition="in" filter="fade">
                                      <p:cBhvr>
                                        <p:cTn id="11" dur="225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1001133"/>
            <a:ext cx="11805602" cy="21236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44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1 Ascribe to the LORD, sons of the mighty, Ascribe to the LORD glory and strength. 2 Ascribe to the LORD the glory due His name.</a:t>
            </a:r>
            <a:endParaRPr lang="en-US" sz="4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Psalm 29:1-2</a:t>
            </a:r>
          </a:p>
        </p:txBody>
      </p:sp>
    </p:spTree>
    <p:extLst>
      <p:ext uri="{BB962C8B-B14F-4D97-AF65-F5344CB8AC3E}">
        <p14:creationId xmlns:p14="http://schemas.microsoft.com/office/powerpoint/2010/main" val="807330032"/>
      </p:ext>
    </p:extLst>
  </p:cSld>
  <p:clrMapOvr>
    <a:masterClrMapping/>
  </p:clrMapOvr>
  <p:transition spd="slow">
    <p:fade/>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amask">
  <a:themeElements>
    <a:clrScheme name="Damask">
      <a:dk1>
        <a:sysClr val="windowText" lastClr="000000"/>
      </a:dk1>
      <a:lt1>
        <a:sysClr val="window" lastClr="FFFFFF"/>
      </a:lt1>
      <a:dk2>
        <a:srgbClr val="742332"/>
      </a:dk2>
      <a:lt2>
        <a:srgbClr val="EE91A0"/>
      </a:lt2>
      <a:accent1>
        <a:srgbClr val="E03754"/>
      </a:accent1>
      <a:accent2>
        <a:srgbClr val="E86C2E"/>
      </a:accent2>
      <a:accent3>
        <a:srgbClr val="DAB250"/>
      </a:accent3>
      <a:accent4>
        <a:srgbClr val="60C4AA"/>
      </a:accent4>
      <a:accent5>
        <a:srgbClr val="51A9DB"/>
      </a:accent5>
      <a:accent6>
        <a:srgbClr val="976AC9"/>
      </a:accent6>
      <a:hlink>
        <a:srgbClr val="D5445E"/>
      </a:hlink>
      <a:folHlink>
        <a:srgbClr val="E17C8E"/>
      </a:folHlink>
    </a:clrScheme>
    <a:fontScheme name="Damask">
      <a:majorFont>
        <a:latin typeface="Bookman Old Style" panose="02050604050505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amask">
      <a:fillStyleLst>
        <a:solidFill>
          <a:schemeClr val="phClr"/>
        </a:solidFill>
        <a:gradFill rotWithShape="1">
          <a:gsLst>
            <a:gs pos="0">
              <a:schemeClr val="phClr">
                <a:tint val="48000"/>
                <a:satMod val="105000"/>
                <a:lumMod val="110000"/>
              </a:schemeClr>
            </a:gs>
            <a:gs pos="100000">
              <a:schemeClr val="phClr">
                <a:tint val="78000"/>
                <a:satMod val="109000"/>
                <a:lumMod val="100000"/>
              </a:schemeClr>
            </a:gs>
          </a:gsLst>
          <a:lin ang="5400000" scaled="0"/>
        </a:gradFill>
        <a:gradFill rotWithShape="1">
          <a:gsLst>
            <a:gs pos="0">
              <a:schemeClr val="phClr">
                <a:tint val="94000"/>
                <a:satMod val="100000"/>
                <a:lumMod val="104000"/>
              </a:schemeClr>
            </a:gs>
            <a:gs pos="69000">
              <a:schemeClr val="phClr">
                <a:shade val="86000"/>
                <a:satMod val="130000"/>
                <a:lumMod val="102000"/>
              </a:schemeClr>
            </a:gs>
            <a:gs pos="100000">
              <a:schemeClr val="phClr">
                <a:shade val="72000"/>
                <a:satMod val="130000"/>
                <a:lumMod val="100000"/>
              </a:scheme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38100" dir="5400000" sy="96000" rotWithShape="0">
              <a:srgbClr val="000000">
                <a:alpha val="54000"/>
              </a:srgbClr>
            </a:outerShdw>
          </a:effectLst>
        </a:effectStyle>
        <a:effectStyle>
          <a:effectLst>
            <a:outerShdw blurRad="76200" dist="38100" dir="5400000" algn="ctr" rotWithShape="0">
              <a:srgbClr val="000000">
                <a:alpha val="76000"/>
              </a:srgbClr>
            </a:outerShdw>
          </a:effectLst>
          <a:scene3d>
            <a:camera prst="orthographicFront">
              <a:rot lat="0" lon="0" rev="0"/>
            </a:camera>
            <a:lightRig rig="balanced" dir="t"/>
          </a:scene3d>
          <a:sp3d prstMaterial="matte">
            <a:bevelT w="25400" h="25400" prst="relaxedInset"/>
          </a:sp3d>
        </a:effectStyle>
      </a:effectStyleLst>
      <a:bgFillStyleLst>
        <a:solidFill>
          <a:schemeClr val="phClr"/>
        </a:solidFill>
        <a:solidFill>
          <a:schemeClr val="phClr">
            <a:tint val="95000"/>
            <a:satMod val="170000"/>
          </a:schemeClr>
        </a:solidFill>
        <a:blipFill rotWithShape="1">
          <a:blip xmlns:r="http://schemas.openxmlformats.org/officeDocument/2006/relationships" r:embed="rId1">
            <a:duotone>
              <a:schemeClr val="phClr">
                <a:shade val="18000"/>
                <a:satMod val="160000"/>
                <a:lumMod val="28000"/>
              </a:schemeClr>
              <a:schemeClr val="phClr">
                <a:tint val="95000"/>
                <a:satMod val="160000"/>
                <a:lumMod val="116000"/>
              </a:schemeClr>
            </a:duotone>
          </a:blip>
          <a:stretch/>
        </a:blipFill>
      </a:bgFillStyleLst>
    </a:fmtScheme>
  </a:themeElements>
  <a:objectDefaults/>
  <a:extraClrSchemeLst/>
  <a:extLst>
    <a:ext uri="{05A4C25C-085E-4340-85A3-A5531E510DB2}">
      <thm15:themeFamily xmlns:thm15="http://schemas.microsoft.com/office/thememl/2012/main" name="Damask" id="{F9A299A0-33D0-4E0F-9F3F-7163E3744208}" vid="{6B2E858E-683F-40D9-B4CB-284D097F3AC0}"/>
    </a:ext>
  </a:extLst>
</a:theme>
</file>

<file path=docProps/app.xml><?xml version="1.0" encoding="utf-8"?>
<Properties xmlns="http://schemas.openxmlformats.org/officeDocument/2006/extended-properties" xmlns:vt="http://schemas.openxmlformats.org/officeDocument/2006/docPropsVTypes">
  <Template>Damask</Template>
  <TotalTime>362</TotalTime>
  <Words>1161</Words>
  <Application>Microsoft Office PowerPoint</Application>
  <PresentationFormat>Widescreen</PresentationFormat>
  <Paragraphs>78</Paragraphs>
  <Slides>23</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23</vt:i4>
      </vt:variant>
    </vt:vector>
  </HeadingPairs>
  <TitlesOfParts>
    <vt:vector size="31" baseType="lpstr">
      <vt:lpstr>Abadi</vt:lpstr>
      <vt:lpstr>Arial</vt:lpstr>
      <vt:lpstr>Avenir Next LT Pro Light</vt:lpstr>
      <vt:lpstr>Bookman Old Style</vt:lpstr>
      <vt:lpstr>Calibri</vt:lpstr>
      <vt:lpstr>Rockwell</vt:lpstr>
      <vt:lpstr>Wingdings</vt:lpstr>
      <vt:lpstr>Damask</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Resolved to be a servant-driven church</dc:title>
  <dc:creator>Ed</dc:creator>
  <cp:lastModifiedBy>Ed Godfrey</cp:lastModifiedBy>
  <cp:revision>7</cp:revision>
  <dcterms:created xsi:type="dcterms:W3CDTF">2022-12-30T16:15:56Z</dcterms:created>
  <dcterms:modified xsi:type="dcterms:W3CDTF">2024-01-27T17:11:59Z</dcterms:modified>
</cp:coreProperties>
</file>